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DF2C1-2F50-4BDA-A2D6-F51285EAAAF0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11A16-A294-4B3D-A5F6-E29ADE69DE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432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11A16-A294-4B3D-A5F6-E29ADE69DEA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5BFBB-AC9B-47C6-9152-E70BBB3DAF04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11E7F-1FA7-41AB-B80D-153030DC5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332656"/>
            <a:ext cx="6048672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«Гидравлические устройства: принципы работы и применение»</a:t>
            </a:r>
            <a:endParaRPr lang="ru-RU" sz="28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2060848"/>
            <a:ext cx="3528392" cy="2794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ru-RU" sz="2400" i="1" dirty="0">
                <a:solidFill>
                  <a:srgbClr val="000000"/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Выполнила: ученица 7 класса Комарова Серафима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000000"/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 </a:t>
            </a:r>
          </a:p>
          <a:p>
            <a:pPr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ru-RU" sz="2400" i="1" dirty="0">
                <a:solidFill>
                  <a:srgbClr val="000000"/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Руководитель: учитель физики </a:t>
            </a:r>
            <a:r>
              <a:rPr lang="ru-RU" sz="2400" i="1" dirty="0" err="1">
                <a:solidFill>
                  <a:srgbClr val="000000"/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Митюгина</a:t>
            </a:r>
            <a:r>
              <a:rPr lang="ru-RU" sz="2400" i="1" dirty="0">
                <a:solidFill>
                  <a:srgbClr val="000000"/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 К.А.</a:t>
            </a:r>
          </a:p>
        </p:txBody>
      </p:sp>
      <p:pic>
        <p:nvPicPr>
          <p:cNvPr id="9" name="Рисунок 8" descr="0e75f4d7958eaaa0992f6d6b0807f2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060848"/>
            <a:ext cx="437808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44371"/>
      </p:ext>
    </p:extLst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Актуальность данной темы обусловлена тем, что гидравлические системы находят широкое применение в самых различных областях, таких как строительство и машиностроение.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916832"/>
            <a:ext cx="7848872" cy="4175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Изучив основные принципы работы гидравлических машин, можно собрать гидравлическую машину в домашних условиях.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Наглядно продемонстрировать работу гидравлической машины</a:t>
            </a:r>
            <a:endParaRPr lang="ru-RU" b="1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Задачи: </a:t>
            </a:r>
            <a:endParaRPr lang="ru-RU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i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Изучить основные компоненты гидравлических систем;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i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Описать принцип работы гидравлических устройств;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i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Исследовать применение гидравлических систем в разных областях;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Сконструировать механизм, работающий на гидравлике</a:t>
            </a:r>
            <a:endParaRPr lang="ru-RU" i="1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906882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404664"/>
            <a:ext cx="63367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Принцип работы гидравлической машины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1772816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Принцип работы гидравлических устройств основывается на законе Паскаля, который утверждает, что давление, создаваемое в замкнутом объеме жидкости, передается одинаково во всех направлениях. Это закон наглядно демонстрируется при помощи прибора, который называется шар Паскаля.</a:t>
            </a:r>
            <a:endParaRPr lang="ru-RU" sz="2000" i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1752600" cy="380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81063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40768"/>
            <a:ext cx="842493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	В гидравлических системах ключевой параметр — это давление, которое определяется по формуле P = F/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, где P — давление, F — сила, а 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— площадь поверхности поршня. Если увеличить площадь поршня, то увеличивается и сила, которая может быть передана через жидкость. Именно это соотношение позволяет создавать механизмы, способные поднимать тяжелые грузы, переключая усилия с одного поршня на другой. 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	Принцип работы любого гидравлического механизма заключается в следующем: прикладывая небольшую силу к малому поршню, мы получаем выигрыш в силе, который будет равен отношению площадей большого и малого поршней.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2664296" cy="239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404664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Гидравлический пресс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35078"/>
            <a:ext cx="2568796" cy="2986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831375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9276" y="89382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гидравлических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устройств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0518" y="764704"/>
            <a:ext cx="842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Широкое применение гидравлики в различных отраслях, таких как автомобилестроение, авиастроение, строительство и горная промышленность, подразумевает наличие системы, которая могла бы эффективно и безопасно функционировать на протяжении длительного времени.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2" y="3523075"/>
            <a:ext cx="190156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0212" y="558924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Гидравлические ножницы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37" y="3358584"/>
            <a:ext cx="1517200" cy="153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2086" y="5312241"/>
            <a:ext cx="2302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Ручной гидравлический насос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34" y="2805018"/>
            <a:ext cx="1375166" cy="208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4562" y="5312241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Гидравлический отбойный молоток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295" y="3047172"/>
            <a:ext cx="2408684" cy="184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30773" y="5450740"/>
            <a:ext cx="2051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Гидравлический экскаватор</a:t>
            </a:r>
          </a:p>
        </p:txBody>
      </p:sp>
    </p:spTree>
    <p:extLst>
      <p:ext uri="{BB962C8B-B14F-4D97-AF65-F5344CB8AC3E}">
        <p14:creationId xmlns:p14="http://schemas.microsoft.com/office/powerpoint/2010/main" val="2747246417"/>
      </p:ext>
    </p:extLst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7667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Практическая часть.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48478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Целью моего проекта является конструирование механизма, который работает на гидравлическом приводе. Примером такой машины может быть гидравлический манипулятор.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314096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 готового манипулятора.</a:t>
            </a:r>
          </a:p>
        </p:txBody>
      </p:sp>
      <p:pic>
        <p:nvPicPr>
          <p:cNvPr id="128002" name="Picture 2" descr="C:\Users\Lenovo\Desktop\рождество христово\IMG-20250314-WA001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1048"/>
            <a:ext cx="4031253" cy="378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2804179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580" y="980728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Georgia" panose="02040502050405020303" pitchFamily="18" charset="0"/>
                <a:cs typeface="Arial" panose="020B0604020202020204" pitchFamily="34" charset="0"/>
              </a:rPr>
              <a:t>Заключение</a:t>
            </a:r>
          </a:p>
          <a:p>
            <a:pPr algn="ctr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Гидравлические устройства представляют собой важный элемент современного технологического прогресса, и их значение трудно переоценить. 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ходе проделанной работы я достигла поставленной цели и выполнила все задачи: подробно познакомилась с понятиями, «гидравлический привод» и его составляющих; изучила, принцип работы гидравлических машин,  построила свою функциональную модель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манипулятора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 гидравлическим приводом. Моя гипотеза подтвердилась.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986073"/>
      </p:ext>
    </p:extLst>
  </p:cSld>
  <p:clrMapOvr>
    <a:masterClrMapping/>
  </p:clrMapOvr>
  <p:transition spd="slow"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599D43-C2D5-2D99-51E2-C226D0E7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Arial Black" panose="020B0A04020102020204" pitchFamily="34" charset="0"/>
              </a:rPr>
              <a:t>Спасибо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77AEFEA-ACC6-1477-257D-885E37390D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606900"/>
      </p:ext>
    </p:extLst>
  </p:cSld>
  <p:clrMapOvr>
    <a:masterClrMapping/>
  </p:clrMapOvr>
  <p:transition spd="slow">
    <p:pull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</TotalTime>
  <Words>282</Words>
  <Application>Microsoft Office PowerPoint</Application>
  <PresentationFormat>Экран (4:3)</PresentationFormat>
  <Paragraphs>31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Vladimir&amp;Ksenni</dc:creator>
  <cp:lastModifiedBy>Vladimir&amp;Ksenni</cp:lastModifiedBy>
  <cp:revision>24</cp:revision>
  <dcterms:created xsi:type="dcterms:W3CDTF">2025-03-09T03:14:42Z</dcterms:created>
  <dcterms:modified xsi:type="dcterms:W3CDTF">2025-04-16T04:48:42Z</dcterms:modified>
</cp:coreProperties>
</file>