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  <p:sldMasterId id="2147483670" r:id="rId3"/>
  </p:sldMasterIdLst>
  <p:notesMasterIdLst>
    <p:notesMasterId r:id="rId20"/>
  </p:notesMasterIdLst>
  <p:handoutMasterIdLst>
    <p:handoutMasterId r:id="rId21"/>
  </p:handoutMasterIdLst>
  <p:sldIdLst>
    <p:sldId id="256" r:id="rId4"/>
    <p:sldId id="277" r:id="rId5"/>
    <p:sldId id="273" r:id="rId6"/>
    <p:sldId id="262" r:id="rId7"/>
    <p:sldId id="265" r:id="rId8"/>
    <p:sldId id="292" r:id="rId9"/>
    <p:sldId id="285" r:id="rId10"/>
    <p:sldId id="286" r:id="rId11"/>
    <p:sldId id="282" r:id="rId12"/>
    <p:sldId id="294" r:id="rId13"/>
    <p:sldId id="276" r:id="rId14"/>
    <p:sldId id="293" r:id="rId15"/>
    <p:sldId id="284" r:id="rId16"/>
    <p:sldId id="287" r:id="rId17"/>
    <p:sldId id="288" r:id="rId18"/>
    <p:sldId id="26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7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-186" y="-84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Развитие маркетплейсов </a:t>
            </a:r>
          </a:p>
        </c:rich>
      </c:tx>
      <c:layout>
        <c:manualLayout>
          <c:xMode val="edge"/>
          <c:yMode val="edge"/>
          <c:x val="0.35667716613102635"/>
          <c:y val="2.777793319712861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Развитие маркетплейсов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1990г</c:v>
                </c:pt>
                <c:pt idx="1">
                  <c:v>1995г</c:v>
                </c:pt>
                <c:pt idx="2">
                  <c:v>1998г</c:v>
                </c:pt>
                <c:pt idx="3">
                  <c:v>2004г</c:v>
                </c:pt>
                <c:pt idx="4">
                  <c:v>2010г</c:v>
                </c:pt>
                <c:pt idx="5">
                  <c:v>2020г</c:v>
                </c:pt>
                <c:pt idx="6">
                  <c:v>2024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4.3</c:v>
                </c:pt>
                <c:pt idx="1">
                  <c:v>10.5</c:v>
                </c:pt>
                <c:pt idx="2">
                  <c:v>15.5</c:v>
                </c:pt>
                <c:pt idx="3">
                  <c:v>48.5</c:v>
                </c:pt>
                <c:pt idx="4">
                  <c:v>67.900000000000006</c:v>
                </c:pt>
                <c:pt idx="5">
                  <c:v>87.9</c:v>
                </c:pt>
                <c:pt idx="6">
                  <c:v>81.599999999999994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2F-4093-9834-F91CD4DA0795}"/>
            </c:ext>
          </c:extLst>
        </c:ser>
        <c:gapWidth val="219"/>
        <c:overlap val="-27"/>
        <c:axId val="103823232"/>
        <c:axId val="103832192"/>
      </c:barChart>
      <c:catAx>
        <c:axId val="1038232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03832192"/>
        <c:crosses val="autoZero"/>
        <c:auto val="1"/>
        <c:lblAlgn val="ctr"/>
        <c:lblOffset val="100"/>
      </c:catAx>
      <c:valAx>
        <c:axId val="10383219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03823232"/>
        <c:crosses val="autoZero"/>
        <c:crossBetween val="between"/>
      </c:valAx>
    </c:plotArea>
    <c:legend>
      <c:legendPos val="b"/>
      <c:legendEntry>
        <c:idx val="0"/>
        <c:txPr>
          <a:bodyPr rot="0" vert="horz"/>
          <a:lstStyle/>
          <a:p>
            <a:pPr>
              <a:defRPr/>
            </a:pPr>
            <a:endParaRPr lang="ru-RU"/>
          </a:p>
        </c:txPr>
      </c:legendEntry>
      <c:layout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Wildberries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Спонтанность покупок</c:v>
                </c:pt>
                <c:pt idx="1">
                  <c:v>Онлайн-шопоголизм</c:v>
                </c:pt>
                <c:pt idx="2">
                  <c:v>Популярные категории товаров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28.5</c:v>
                </c:pt>
                <c:pt idx="2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E5-4E17-A356-6BDA1DAA0E3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Ozon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Спонтанность покупок</c:v>
                </c:pt>
                <c:pt idx="1">
                  <c:v>Онлайн-шопоголизм</c:v>
                </c:pt>
                <c:pt idx="2">
                  <c:v>Популярные категории товаров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</c:v>
                </c:pt>
                <c:pt idx="1">
                  <c:v>25</c:v>
                </c:pt>
                <c:pt idx="2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1E5-4E17-A356-6BDA1DAA0E36}"/>
            </c:ext>
          </c:extLst>
        </c:ser>
        <c:axId val="123169024"/>
        <c:axId val="123245312"/>
      </c:barChart>
      <c:catAx>
        <c:axId val="123169024"/>
        <c:scaling>
          <c:orientation val="minMax"/>
        </c:scaling>
        <c:axPos val="b"/>
        <c:numFmt formatCode="General" sourceLinked="0"/>
        <c:tickLblPos val="nextTo"/>
        <c:crossAx val="123245312"/>
        <c:crosses val="autoZero"/>
        <c:auto val="1"/>
        <c:lblAlgn val="ctr"/>
        <c:lblOffset val="100"/>
      </c:catAx>
      <c:valAx>
        <c:axId val="123245312"/>
        <c:scaling>
          <c:orientation val="minMax"/>
        </c:scaling>
        <c:axPos val="l"/>
        <c:majorGridlines/>
        <c:numFmt formatCode="General" sourceLinked="1"/>
        <c:tickLblPos val="nextTo"/>
        <c:crossAx val="12316902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3D2A85-D689-4666-A9D7-BD9F81716A91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D4C8B2D-B106-4EB1-BB4C-8CB5BAF25C34}">
      <dgm:prSet phldrT="[Текст]" custT="1"/>
      <dgm:spPr>
        <a:xfrm rot="5400000">
          <a:off x="-215121" y="217536"/>
          <a:ext cx="1434143" cy="1003900"/>
        </a:xfr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Импульсивные покупки</a:t>
          </a:r>
        </a:p>
      </dgm:t>
    </dgm:pt>
    <dgm:pt modelId="{A9041692-28E0-44E1-A804-22C2A9800B20}" type="parTrans" cxnId="{511158DB-18BC-4501-8BDE-963A62BE25E6}">
      <dgm:prSet/>
      <dgm:spPr/>
      <dgm:t>
        <a:bodyPr/>
        <a:lstStyle/>
        <a:p>
          <a:endParaRPr lang="ru-RU"/>
        </a:p>
      </dgm:t>
    </dgm:pt>
    <dgm:pt modelId="{6DB5A253-B406-46B4-8C12-0BE71E69A553}" type="sibTrans" cxnId="{511158DB-18BC-4501-8BDE-963A62BE25E6}">
      <dgm:prSet/>
      <dgm:spPr/>
      <dgm:t>
        <a:bodyPr/>
        <a:lstStyle/>
        <a:p>
          <a:endParaRPr lang="ru-RU"/>
        </a:p>
      </dgm:t>
    </dgm:pt>
    <dgm:pt modelId="{97CAAA26-FC1F-48D7-A1D0-8BAB85A6BCDB}">
      <dgm:prSet phldrT="[Текст]"/>
      <dgm:spPr>
        <a:xfrm rot="5400000">
          <a:off x="3331503" y="-2325188"/>
          <a:ext cx="932192" cy="558739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Частые приобретения товаров, которые не нужны, просто из-за желания.</a:t>
          </a:r>
        </a:p>
      </dgm:t>
    </dgm:pt>
    <dgm:pt modelId="{4CB5A7F6-FCF7-42B3-9DC7-7E9755C7CB52}" type="parTrans" cxnId="{73EBBE98-042C-44BD-BBED-8F9295578717}">
      <dgm:prSet/>
      <dgm:spPr/>
      <dgm:t>
        <a:bodyPr/>
        <a:lstStyle/>
        <a:p>
          <a:endParaRPr lang="ru-RU"/>
        </a:p>
      </dgm:t>
    </dgm:pt>
    <dgm:pt modelId="{57597195-F9C1-47D6-8737-33A803C66FB9}" type="sibTrans" cxnId="{73EBBE98-042C-44BD-BBED-8F9295578717}">
      <dgm:prSet/>
      <dgm:spPr/>
      <dgm:t>
        <a:bodyPr/>
        <a:lstStyle/>
        <a:p>
          <a:endParaRPr lang="ru-RU"/>
        </a:p>
      </dgm:t>
    </dgm:pt>
    <dgm:pt modelId="{DD9FEFFA-0978-419F-A957-A5427FD61D21}">
      <dgm:prSet phldrT="[Текст]" custT="1"/>
      <dgm:spPr>
        <a:xfrm rot="5400000">
          <a:off x="-215121" y="1455437"/>
          <a:ext cx="1434143" cy="1003900"/>
        </a:xfrm>
        <a:solidFill>
          <a:srgbClr val="ED7D31">
            <a:hueOff val="-727682"/>
            <a:satOff val="-41964"/>
            <a:lumOff val="4314"/>
            <a:alphaOff val="0"/>
          </a:srgbClr>
        </a:solidFill>
        <a:ln w="12700" cap="flat" cmpd="sng" algn="ctr">
          <a:solidFill>
            <a:srgbClr val="ED7D31">
              <a:hueOff val="-727682"/>
              <a:satOff val="-41964"/>
              <a:lumOff val="4314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Изоляция</a:t>
          </a:r>
        </a:p>
      </dgm:t>
    </dgm:pt>
    <dgm:pt modelId="{D37F9DD2-20A7-4ADD-A7FD-0D3F5B539A6B}" type="parTrans" cxnId="{CDBD3849-BEAA-4D92-8FD7-9C634AFDB074}">
      <dgm:prSet/>
      <dgm:spPr/>
      <dgm:t>
        <a:bodyPr/>
        <a:lstStyle/>
        <a:p>
          <a:endParaRPr lang="ru-RU"/>
        </a:p>
      </dgm:t>
    </dgm:pt>
    <dgm:pt modelId="{AEF6A6E9-0247-456E-A7B0-76A6EFB1231B}" type="sibTrans" cxnId="{CDBD3849-BEAA-4D92-8FD7-9C634AFDB074}">
      <dgm:prSet/>
      <dgm:spPr/>
      <dgm:t>
        <a:bodyPr/>
        <a:lstStyle/>
        <a:p>
          <a:endParaRPr lang="ru-RU"/>
        </a:p>
      </dgm:t>
    </dgm:pt>
    <dgm:pt modelId="{C554816D-EBDB-48EB-BDB3-98D27B7C769B}">
      <dgm:prSet phldrT="[Текст]"/>
      <dgm:spPr>
        <a:xfrm rot="5400000">
          <a:off x="3331503" y="-1087287"/>
          <a:ext cx="932192" cy="558739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727682"/>
              <a:satOff val="-41964"/>
              <a:lumOff val="4314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Увлечение шопингом может привести к тому, что человек начинает избегать общения с друзьями и семьей.</a:t>
          </a:r>
        </a:p>
      </dgm:t>
    </dgm:pt>
    <dgm:pt modelId="{A8C45B52-0C71-4E16-94A8-6B01B2DEBC4C}" type="parTrans" cxnId="{7694C506-0C00-4AAA-997D-32238C878837}">
      <dgm:prSet/>
      <dgm:spPr/>
      <dgm:t>
        <a:bodyPr/>
        <a:lstStyle/>
        <a:p>
          <a:endParaRPr lang="ru-RU"/>
        </a:p>
      </dgm:t>
    </dgm:pt>
    <dgm:pt modelId="{CF6B1739-EE57-42E7-A119-F14D8C73F3F1}" type="sibTrans" cxnId="{7694C506-0C00-4AAA-997D-32238C878837}">
      <dgm:prSet/>
      <dgm:spPr/>
      <dgm:t>
        <a:bodyPr/>
        <a:lstStyle/>
        <a:p>
          <a:endParaRPr lang="ru-RU"/>
        </a:p>
      </dgm:t>
    </dgm:pt>
    <dgm:pt modelId="{37B5D99B-0900-4268-94DC-D49B45F9321F}">
      <dgm:prSet phldrT="[Текст]" custT="1"/>
      <dgm:spPr>
        <a:xfrm rot="5400000">
          <a:off x="-215121" y="2693338"/>
          <a:ext cx="1434143" cy="1003900"/>
        </a:xfrm>
        <a:solidFill>
          <a:srgbClr val="ED7D31">
            <a:hueOff val="-1455363"/>
            <a:satOff val="-83928"/>
            <a:lumOff val="8628"/>
            <a:alphaOff val="0"/>
          </a:srgb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Чувство вины</a:t>
          </a:r>
        </a:p>
      </dgm:t>
    </dgm:pt>
    <dgm:pt modelId="{6AB053E4-887E-4031-B644-B1D7FD3EFEA7}" type="parTrans" cxnId="{5F6B4732-2494-473B-9ADD-E19FAF8458BB}">
      <dgm:prSet/>
      <dgm:spPr/>
      <dgm:t>
        <a:bodyPr/>
        <a:lstStyle/>
        <a:p>
          <a:endParaRPr lang="ru-RU"/>
        </a:p>
      </dgm:t>
    </dgm:pt>
    <dgm:pt modelId="{B239B19A-D300-4765-BD2C-F35993203D31}" type="sibTrans" cxnId="{5F6B4732-2494-473B-9ADD-E19FAF8458BB}">
      <dgm:prSet/>
      <dgm:spPr/>
      <dgm:t>
        <a:bodyPr/>
        <a:lstStyle/>
        <a:p>
          <a:endParaRPr lang="ru-RU"/>
        </a:p>
      </dgm:t>
    </dgm:pt>
    <dgm:pt modelId="{C5D7F6B0-D68F-4B3F-9B8F-93EE6F54F5A5}">
      <dgm:prSet phldrT="[Текст]"/>
      <dgm:spPr>
        <a:xfrm rot="5400000">
          <a:off x="3331503" y="150613"/>
          <a:ext cx="932192" cy="558739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После совершения покупки возникает сожаление и чувство вины, но желание снова купить что-то новое оказывается сильнее.</a:t>
          </a:r>
        </a:p>
      </dgm:t>
    </dgm:pt>
    <dgm:pt modelId="{9514EE82-1A81-411A-B54D-7B0622F24190}" type="parTrans" cxnId="{4593CB4C-20A3-454F-AF2A-CE33BA10E547}">
      <dgm:prSet/>
      <dgm:spPr/>
      <dgm:t>
        <a:bodyPr/>
        <a:lstStyle/>
        <a:p>
          <a:endParaRPr lang="ru-RU"/>
        </a:p>
      </dgm:t>
    </dgm:pt>
    <dgm:pt modelId="{FA1B5A66-A0D5-4DBA-9268-D2F8DA2B206C}" type="sibTrans" cxnId="{4593CB4C-20A3-454F-AF2A-CE33BA10E547}">
      <dgm:prSet/>
      <dgm:spPr/>
      <dgm:t>
        <a:bodyPr/>
        <a:lstStyle/>
        <a:p>
          <a:endParaRPr lang="ru-RU"/>
        </a:p>
      </dgm:t>
    </dgm:pt>
    <dgm:pt modelId="{80AB13C0-3DA5-45B2-8A63-74EFE28C56FB}" type="pres">
      <dgm:prSet presAssocID="{C93D2A85-D689-4666-A9D7-BD9F81716A9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08AD0F-AFF6-43A0-8CA3-5F261564436F}" type="pres">
      <dgm:prSet presAssocID="{5D4C8B2D-B106-4EB1-BB4C-8CB5BAF25C34}" presName="composite" presStyleCnt="0"/>
      <dgm:spPr/>
    </dgm:pt>
    <dgm:pt modelId="{FE5EBADC-E4BE-4091-BF5A-D54476E1FC47}" type="pres">
      <dgm:prSet presAssocID="{5D4C8B2D-B106-4EB1-BB4C-8CB5BAF25C34}" presName="parentText" presStyleLbl="alignNode1" presStyleIdx="0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CDED73F9-13F4-44A0-A31F-4639A0661940}" type="pres">
      <dgm:prSet presAssocID="{5D4C8B2D-B106-4EB1-BB4C-8CB5BAF25C34}" presName="descendantText" presStyleLbl="alignAcc1" presStyleIdx="0" presStyleCnt="3" custScaleX="10000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209B15ED-097C-4C3E-BC9F-CF31E04EA585}" type="pres">
      <dgm:prSet presAssocID="{6DB5A253-B406-46B4-8C12-0BE71E69A553}" presName="sp" presStyleCnt="0"/>
      <dgm:spPr/>
    </dgm:pt>
    <dgm:pt modelId="{C819DBDF-2AAE-43F0-896A-AE4B92CE3AA1}" type="pres">
      <dgm:prSet presAssocID="{DD9FEFFA-0978-419F-A957-A5427FD61D21}" presName="composite" presStyleCnt="0"/>
      <dgm:spPr/>
    </dgm:pt>
    <dgm:pt modelId="{B7A3E37B-C419-4C3B-9EA1-B3AC07AD0BCA}" type="pres">
      <dgm:prSet presAssocID="{DD9FEFFA-0978-419F-A957-A5427FD61D21}" presName="parentText" presStyleLbl="alignNode1" presStyleIdx="1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487340D1-7434-4E48-A38B-7C323279A9D3}" type="pres">
      <dgm:prSet presAssocID="{DD9FEFFA-0978-419F-A957-A5427FD61D21}" presName="descendantText" presStyleLbl="alignAcc1" presStyleIdx="1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37CDD6C9-A278-466D-90BA-DDB0E0EC44E8}" type="pres">
      <dgm:prSet presAssocID="{AEF6A6E9-0247-456E-A7B0-76A6EFB1231B}" presName="sp" presStyleCnt="0"/>
      <dgm:spPr/>
    </dgm:pt>
    <dgm:pt modelId="{0CDF103E-0CD1-4A7A-A47B-21AF78CB109C}" type="pres">
      <dgm:prSet presAssocID="{37B5D99B-0900-4268-94DC-D49B45F9321F}" presName="composite" presStyleCnt="0"/>
      <dgm:spPr/>
    </dgm:pt>
    <dgm:pt modelId="{3F27F748-473E-4A9B-8CF3-059D9D1A56A9}" type="pres">
      <dgm:prSet presAssocID="{37B5D99B-0900-4268-94DC-D49B45F9321F}" presName="parentText" presStyleLbl="alignNode1" presStyleIdx="2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989D19BC-B301-4FD0-AB75-306C9D821D1E}" type="pres">
      <dgm:prSet presAssocID="{37B5D99B-0900-4268-94DC-D49B45F9321F}" presName="descendantText" presStyleLbl="alignAcc1" presStyleIdx="2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B8BFAD58-1FB8-454A-88A7-E423118264F9}" type="presOf" srcId="{C5D7F6B0-D68F-4B3F-9B8F-93EE6F54F5A5}" destId="{989D19BC-B301-4FD0-AB75-306C9D821D1E}" srcOrd="0" destOrd="0" presId="urn:microsoft.com/office/officeart/2005/8/layout/chevron2"/>
    <dgm:cxn modelId="{73EBBE98-042C-44BD-BBED-8F9295578717}" srcId="{5D4C8B2D-B106-4EB1-BB4C-8CB5BAF25C34}" destId="{97CAAA26-FC1F-48D7-A1D0-8BAB85A6BCDB}" srcOrd="0" destOrd="0" parTransId="{4CB5A7F6-FCF7-42B3-9DC7-7E9755C7CB52}" sibTransId="{57597195-F9C1-47D6-8737-33A803C66FB9}"/>
    <dgm:cxn modelId="{7694C506-0C00-4AAA-997D-32238C878837}" srcId="{DD9FEFFA-0978-419F-A957-A5427FD61D21}" destId="{C554816D-EBDB-48EB-BDB3-98D27B7C769B}" srcOrd="0" destOrd="0" parTransId="{A8C45B52-0C71-4E16-94A8-6B01B2DEBC4C}" sibTransId="{CF6B1739-EE57-42E7-A119-F14D8C73F3F1}"/>
    <dgm:cxn modelId="{132420FF-1E72-47F8-AADF-31F8D4F33C0D}" type="presOf" srcId="{5D4C8B2D-B106-4EB1-BB4C-8CB5BAF25C34}" destId="{FE5EBADC-E4BE-4091-BF5A-D54476E1FC47}" srcOrd="0" destOrd="0" presId="urn:microsoft.com/office/officeart/2005/8/layout/chevron2"/>
    <dgm:cxn modelId="{FB1991CD-AC19-4D4E-A346-C1240A96C746}" type="presOf" srcId="{37B5D99B-0900-4268-94DC-D49B45F9321F}" destId="{3F27F748-473E-4A9B-8CF3-059D9D1A56A9}" srcOrd="0" destOrd="0" presId="urn:microsoft.com/office/officeart/2005/8/layout/chevron2"/>
    <dgm:cxn modelId="{CDBD3849-BEAA-4D92-8FD7-9C634AFDB074}" srcId="{C93D2A85-D689-4666-A9D7-BD9F81716A91}" destId="{DD9FEFFA-0978-419F-A957-A5427FD61D21}" srcOrd="1" destOrd="0" parTransId="{D37F9DD2-20A7-4ADD-A7FD-0D3F5B539A6B}" sibTransId="{AEF6A6E9-0247-456E-A7B0-76A6EFB1231B}"/>
    <dgm:cxn modelId="{5F6B4732-2494-473B-9ADD-E19FAF8458BB}" srcId="{C93D2A85-D689-4666-A9D7-BD9F81716A91}" destId="{37B5D99B-0900-4268-94DC-D49B45F9321F}" srcOrd="2" destOrd="0" parTransId="{6AB053E4-887E-4031-B644-B1D7FD3EFEA7}" sibTransId="{B239B19A-D300-4765-BD2C-F35993203D31}"/>
    <dgm:cxn modelId="{735C797A-E28F-4B05-BFD0-BDCA3ECB15F3}" type="presOf" srcId="{C93D2A85-D689-4666-A9D7-BD9F81716A91}" destId="{80AB13C0-3DA5-45B2-8A63-74EFE28C56FB}" srcOrd="0" destOrd="0" presId="urn:microsoft.com/office/officeart/2005/8/layout/chevron2"/>
    <dgm:cxn modelId="{815AE795-666A-4378-A804-89144CC0EC6F}" type="presOf" srcId="{97CAAA26-FC1F-48D7-A1D0-8BAB85A6BCDB}" destId="{CDED73F9-13F4-44A0-A31F-4639A0661940}" srcOrd="0" destOrd="0" presId="urn:microsoft.com/office/officeart/2005/8/layout/chevron2"/>
    <dgm:cxn modelId="{4593CB4C-20A3-454F-AF2A-CE33BA10E547}" srcId="{37B5D99B-0900-4268-94DC-D49B45F9321F}" destId="{C5D7F6B0-D68F-4B3F-9B8F-93EE6F54F5A5}" srcOrd="0" destOrd="0" parTransId="{9514EE82-1A81-411A-B54D-7B0622F24190}" sibTransId="{FA1B5A66-A0D5-4DBA-9268-D2F8DA2B206C}"/>
    <dgm:cxn modelId="{D95DA4B2-FDF2-44B7-8B5F-DE7F7606D02D}" type="presOf" srcId="{C554816D-EBDB-48EB-BDB3-98D27B7C769B}" destId="{487340D1-7434-4E48-A38B-7C323279A9D3}" srcOrd="0" destOrd="0" presId="urn:microsoft.com/office/officeart/2005/8/layout/chevron2"/>
    <dgm:cxn modelId="{511158DB-18BC-4501-8BDE-963A62BE25E6}" srcId="{C93D2A85-D689-4666-A9D7-BD9F81716A91}" destId="{5D4C8B2D-B106-4EB1-BB4C-8CB5BAF25C34}" srcOrd="0" destOrd="0" parTransId="{A9041692-28E0-44E1-A804-22C2A9800B20}" sibTransId="{6DB5A253-B406-46B4-8C12-0BE71E69A553}"/>
    <dgm:cxn modelId="{245A0060-3990-4395-8080-B468432BB34B}" type="presOf" srcId="{DD9FEFFA-0978-419F-A957-A5427FD61D21}" destId="{B7A3E37B-C419-4C3B-9EA1-B3AC07AD0BCA}" srcOrd="0" destOrd="0" presId="urn:microsoft.com/office/officeart/2005/8/layout/chevron2"/>
    <dgm:cxn modelId="{06E7F6D5-E5EE-4C14-9574-18AA267C0C10}" type="presParOf" srcId="{80AB13C0-3DA5-45B2-8A63-74EFE28C56FB}" destId="{B808AD0F-AFF6-43A0-8CA3-5F261564436F}" srcOrd="0" destOrd="0" presId="urn:microsoft.com/office/officeart/2005/8/layout/chevron2"/>
    <dgm:cxn modelId="{BF931A05-B509-40C0-8600-310E5070B1BC}" type="presParOf" srcId="{B808AD0F-AFF6-43A0-8CA3-5F261564436F}" destId="{FE5EBADC-E4BE-4091-BF5A-D54476E1FC47}" srcOrd="0" destOrd="0" presId="urn:microsoft.com/office/officeart/2005/8/layout/chevron2"/>
    <dgm:cxn modelId="{C798F93F-CF7A-48CB-A619-3629D674D208}" type="presParOf" srcId="{B808AD0F-AFF6-43A0-8CA3-5F261564436F}" destId="{CDED73F9-13F4-44A0-A31F-4639A0661940}" srcOrd="1" destOrd="0" presId="urn:microsoft.com/office/officeart/2005/8/layout/chevron2"/>
    <dgm:cxn modelId="{4F4A7446-2E2D-429D-A9E2-F01252780C5E}" type="presParOf" srcId="{80AB13C0-3DA5-45B2-8A63-74EFE28C56FB}" destId="{209B15ED-097C-4C3E-BC9F-CF31E04EA585}" srcOrd="1" destOrd="0" presId="urn:microsoft.com/office/officeart/2005/8/layout/chevron2"/>
    <dgm:cxn modelId="{19537258-45C7-47F1-A50A-C0490EFDCA20}" type="presParOf" srcId="{80AB13C0-3DA5-45B2-8A63-74EFE28C56FB}" destId="{C819DBDF-2AAE-43F0-896A-AE4B92CE3AA1}" srcOrd="2" destOrd="0" presId="urn:microsoft.com/office/officeart/2005/8/layout/chevron2"/>
    <dgm:cxn modelId="{5C19B5C8-A450-4AFA-BBBD-838216CE104D}" type="presParOf" srcId="{C819DBDF-2AAE-43F0-896A-AE4B92CE3AA1}" destId="{B7A3E37B-C419-4C3B-9EA1-B3AC07AD0BCA}" srcOrd="0" destOrd="0" presId="urn:microsoft.com/office/officeart/2005/8/layout/chevron2"/>
    <dgm:cxn modelId="{96A5625A-3805-4997-82ED-3FE2A7C21A6D}" type="presParOf" srcId="{C819DBDF-2AAE-43F0-896A-AE4B92CE3AA1}" destId="{487340D1-7434-4E48-A38B-7C323279A9D3}" srcOrd="1" destOrd="0" presId="urn:microsoft.com/office/officeart/2005/8/layout/chevron2"/>
    <dgm:cxn modelId="{5727DE9F-22E6-42E7-A6EF-DBDCC50EBF99}" type="presParOf" srcId="{80AB13C0-3DA5-45B2-8A63-74EFE28C56FB}" destId="{37CDD6C9-A278-466D-90BA-DDB0E0EC44E8}" srcOrd="3" destOrd="0" presId="urn:microsoft.com/office/officeart/2005/8/layout/chevron2"/>
    <dgm:cxn modelId="{32A5F750-2B31-480B-9562-D9411D22279B}" type="presParOf" srcId="{80AB13C0-3DA5-45B2-8A63-74EFE28C56FB}" destId="{0CDF103E-0CD1-4A7A-A47B-21AF78CB109C}" srcOrd="4" destOrd="0" presId="urn:microsoft.com/office/officeart/2005/8/layout/chevron2"/>
    <dgm:cxn modelId="{C73E3E6C-FFFD-4EDB-9D4C-D198C3E224E9}" type="presParOf" srcId="{0CDF103E-0CD1-4A7A-A47B-21AF78CB109C}" destId="{3F27F748-473E-4A9B-8CF3-059D9D1A56A9}" srcOrd="0" destOrd="0" presId="urn:microsoft.com/office/officeart/2005/8/layout/chevron2"/>
    <dgm:cxn modelId="{1FA1572E-0C30-48F5-8743-8BCEC68C96E4}" type="presParOf" srcId="{0CDF103E-0CD1-4A7A-A47B-21AF78CB109C}" destId="{989D19BC-B301-4FD0-AB75-306C9D821D1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5EBADC-E4BE-4091-BF5A-D54476E1FC47}">
      <dsp:nvSpPr>
        <dsp:cNvPr id="0" name=""/>
        <dsp:cNvSpPr/>
      </dsp:nvSpPr>
      <dsp:spPr>
        <a:xfrm rot="5400000">
          <a:off x="-187208" y="189185"/>
          <a:ext cx="1248055" cy="873638"/>
        </a:xfrm>
        <a:prstGeom prst="chevron">
          <a:avLst/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Импульсивные покупки</a:t>
          </a:r>
        </a:p>
      </dsp:txBody>
      <dsp:txXfrm rot="-5400000">
        <a:off x="1" y="438795"/>
        <a:ext cx="873638" cy="374417"/>
      </dsp:txXfrm>
    </dsp:sp>
    <dsp:sp modelId="{CDED73F9-13F4-44A0-A31F-4639A0661940}">
      <dsp:nvSpPr>
        <dsp:cNvPr id="0" name=""/>
        <dsp:cNvSpPr/>
      </dsp:nvSpPr>
      <dsp:spPr>
        <a:xfrm rot="5400000">
          <a:off x="2818533" y="-1942917"/>
          <a:ext cx="811235" cy="4701024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Частые приобретения товаров, которые не нужны, просто из-за желания.</a:t>
          </a:r>
        </a:p>
      </dsp:txBody>
      <dsp:txXfrm rot="-5400000">
        <a:off x="873639" y="41578"/>
        <a:ext cx="4661423" cy="732033"/>
      </dsp:txXfrm>
    </dsp:sp>
    <dsp:sp modelId="{B7A3E37B-C419-4C3B-9EA1-B3AC07AD0BCA}">
      <dsp:nvSpPr>
        <dsp:cNvPr id="0" name=""/>
        <dsp:cNvSpPr/>
      </dsp:nvSpPr>
      <dsp:spPr>
        <a:xfrm rot="5400000">
          <a:off x="-187208" y="1237601"/>
          <a:ext cx="1248055" cy="873638"/>
        </a:xfrm>
        <a:prstGeom prst="chevron">
          <a:avLst/>
        </a:prstGeom>
        <a:solidFill>
          <a:srgbClr val="ED7D31">
            <a:hueOff val="-727682"/>
            <a:satOff val="-41964"/>
            <a:lumOff val="4314"/>
            <a:alphaOff val="0"/>
          </a:srgbClr>
        </a:solidFill>
        <a:ln w="12700" cap="flat" cmpd="sng" algn="ctr">
          <a:solidFill>
            <a:srgbClr val="ED7D31">
              <a:hueOff val="-727682"/>
              <a:satOff val="-41964"/>
              <a:lumOff val="4314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Изоляция</a:t>
          </a:r>
        </a:p>
      </dsp:txBody>
      <dsp:txXfrm rot="-5400000">
        <a:off x="1" y="1487211"/>
        <a:ext cx="873638" cy="374417"/>
      </dsp:txXfrm>
    </dsp:sp>
    <dsp:sp modelId="{487340D1-7434-4E48-A38B-7C323279A9D3}">
      <dsp:nvSpPr>
        <dsp:cNvPr id="0" name=""/>
        <dsp:cNvSpPr/>
      </dsp:nvSpPr>
      <dsp:spPr>
        <a:xfrm rot="5400000">
          <a:off x="3255352" y="-1331320"/>
          <a:ext cx="811235" cy="5574663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727682"/>
              <a:satOff val="-41964"/>
              <a:lumOff val="4314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Увлечение шопингом может привести к тому, что человек начинает избегать общения с друзьями и семьей.</a:t>
          </a:r>
        </a:p>
      </dsp:txBody>
      <dsp:txXfrm rot="-5400000">
        <a:off x="873639" y="1089994"/>
        <a:ext cx="5535062" cy="732033"/>
      </dsp:txXfrm>
    </dsp:sp>
    <dsp:sp modelId="{3F27F748-473E-4A9B-8CF3-059D9D1A56A9}">
      <dsp:nvSpPr>
        <dsp:cNvPr id="0" name=""/>
        <dsp:cNvSpPr/>
      </dsp:nvSpPr>
      <dsp:spPr>
        <a:xfrm rot="5400000">
          <a:off x="-187208" y="2286018"/>
          <a:ext cx="1248055" cy="873638"/>
        </a:xfrm>
        <a:prstGeom prst="chevron">
          <a:avLst/>
        </a:prstGeom>
        <a:solidFill>
          <a:srgbClr val="ED7D31">
            <a:hueOff val="-1455363"/>
            <a:satOff val="-83928"/>
            <a:lumOff val="8628"/>
            <a:alphaOff val="0"/>
          </a:srgb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Чувство вины</a:t>
          </a:r>
        </a:p>
      </dsp:txBody>
      <dsp:txXfrm rot="-5400000">
        <a:off x="1" y="2535628"/>
        <a:ext cx="873638" cy="374417"/>
      </dsp:txXfrm>
    </dsp:sp>
    <dsp:sp modelId="{989D19BC-B301-4FD0-AB75-306C9D821D1E}">
      <dsp:nvSpPr>
        <dsp:cNvPr id="0" name=""/>
        <dsp:cNvSpPr/>
      </dsp:nvSpPr>
      <dsp:spPr>
        <a:xfrm rot="5400000">
          <a:off x="3255352" y="-282903"/>
          <a:ext cx="811235" cy="5574663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ED7D31">
              <a:hueOff val="-1455363"/>
              <a:satOff val="-83928"/>
              <a:lumOff val="8628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После совершения покупки возникает сожаление и чувство вины, но желание снова купить что-то новое оказывается сильнее.</a:t>
          </a:r>
        </a:p>
      </dsp:txBody>
      <dsp:txXfrm rot="-5400000">
        <a:off x="873639" y="2138411"/>
        <a:ext cx="5535062" cy="732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E2B0F-4B21-488B-8301-A59D1BB9A12D}" type="datetimeFigureOut">
              <a:rPr lang="en-US" smtClean="0"/>
              <a:pPr/>
              <a:t>4/8/2025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500EA-AD41-4BB9-948E-A6C7D45D04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334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8C5CA-D052-4524-8756-D8A2CA3778EE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AB0E4-1B3A-4EAB-9F4A-DA35E3F93D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3795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/>
          <p:cNvSpPr/>
          <p:nvPr userDrawn="1"/>
        </p:nvSpPr>
        <p:spPr>
          <a:xfrm>
            <a:off x="4211053" y="256674"/>
            <a:ext cx="7980947" cy="6634778"/>
          </a:xfrm>
          <a:custGeom>
            <a:avLst/>
            <a:gdLst>
              <a:gd name="connsiteX0" fmla="*/ 4530235 w 4530235"/>
              <a:gd name="connsiteY0" fmla="*/ 0 h 3166512"/>
              <a:gd name="connsiteX1" fmla="*/ 4530235 w 4530235"/>
              <a:gd name="connsiteY1" fmla="*/ 3166512 h 3166512"/>
              <a:gd name="connsiteX2" fmla="*/ 0 w 4530235"/>
              <a:gd name="connsiteY2" fmla="*/ 3166512 h 3166512"/>
              <a:gd name="connsiteX3" fmla="*/ 8629 w 4530235"/>
              <a:gd name="connsiteY3" fmla="*/ 3148262 h 3166512"/>
              <a:gd name="connsiteX4" fmla="*/ 897444 w 4530235"/>
              <a:gd name="connsiteY4" fmla="*/ 2027274 h 3166512"/>
              <a:gd name="connsiteX5" fmla="*/ 3172812 w 4530235"/>
              <a:gd name="connsiteY5" fmla="*/ 2059172 h 3166512"/>
              <a:gd name="connsiteX6" fmla="*/ 3342933 w 4530235"/>
              <a:gd name="connsiteY6" fmla="*/ 581246 h 3166512"/>
              <a:gd name="connsiteX7" fmla="*/ 4518022 w 4530235"/>
              <a:gd name="connsiteY7" fmla="*/ 2043 h 316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0235" h="3166512">
                <a:moveTo>
                  <a:pt x="4530235" y="0"/>
                </a:moveTo>
                <a:lnTo>
                  <a:pt x="4530235" y="3166512"/>
                </a:lnTo>
                <a:lnTo>
                  <a:pt x="0" y="3166512"/>
                </a:lnTo>
                <a:lnTo>
                  <a:pt x="8629" y="3148262"/>
                </a:lnTo>
                <a:cubicBezTo>
                  <a:pt x="219065" y="2717837"/>
                  <a:pt x="543026" y="2202269"/>
                  <a:pt x="897444" y="2027274"/>
                </a:cubicBezTo>
                <a:cubicBezTo>
                  <a:pt x="1464514" y="1747283"/>
                  <a:pt x="2765231" y="2300177"/>
                  <a:pt x="3172812" y="2059172"/>
                </a:cubicBezTo>
                <a:cubicBezTo>
                  <a:pt x="3580393" y="1818167"/>
                  <a:pt x="3071803" y="926804"/>
                  <a:pt x="3342933" y="581246"/>
                </a:cubicBezTo>
                <a:cubicBezTo>
                  <a:pt x="3549457" y="318029"/>
                  <a:pt x="4135386" y="76402"/>
                  <a:pt x="4518022" y="2043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/>
          <p:cNvSpPr/>
          <p:nvPr userDrawn="1"/>
        </p:nvSpPr>
        <p:spPr>
          <a:xfrm>
            <a:off x="7661765" y="3724940"/>
            <a:ext cx="4530235" cy="3166512"/>
          </a:xfrm>
          <a:custGeom>
            <a:avLst/>
            <a:gdLst>
              <a:gd name="connsiteX0" fmla="*/ 4530235 w 4530235"/>
              <a:gd name="connsiteY0" fmla="*/ 0 h 3166512"/>
              <a:gd name="connsiteX1" fmla="*/ 4530235 w 4530235"/>
              <a:gd name="connsiteY1" fmla="*/ 3166512 h 3166512"/>
              <a:gd name="connsiteX2" fmla="*/ 0 w 4530235"/>
              <a:gd name="connsiteY2" fmla="*/ 3166512 h 3166512"/>
              <a:gd name="connsiteX3" fmla="*/ 8629 w 4530235"/>
              <a:gd name="connsiteY3" fmla="*/ 3148262 h 3166512"/>
              <a:gd name="connsiteX4" fmla="*/ 897444 w 4530235"/>
              <a:gd name="connsiteY4" fmla="*/ 2027274 h 3166512"/>
              <a:gd name="connsiteX5" fmla="*/ 3172812 w 4530235"/>
              <a:gd name="connsiteY5" fmla="*/ 2059172 h 3166512"/>
              <a:gd name="connsiteX6" fmla="*/ 3342933 w 4530235"/>
              <a:gd name="connsiteY6" fmla="*/ 581246 h 3166512"/>
              <a:gd name="connsiteX7" fmla="*/ 4518022 w 4530235"/>
              <a:gd name="connsiteY7" fmla="*/ 2043 h 316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0235" h="3166512">
                <a:moveTo>
                  <a:pt x="4530235" y="0"/>
                </a:moveTo>
                <a:lnTo>
                  <a:pt x="4530235" y="3166512"/>
                </a:lnTo>
                <a:lnTo>
                  <a:pt x="0" y="3166512"/>
                </a:lnTo>
                <a:lnTo>
                  <a:pt x="8629" y="3148262"/>
                </a:lnTo>
                <a:cubicBezTo>
                  <a:pt x="219065" y="2717837"/>
                  <a:pt x="543026" y="2202269"/>
                  <a:pt x="897444" y="2027274"/>
                </a:cubicBezTo>
                <a:cubicBezTo>
                  <a:pt x="1464514" y="1747283"/>
                  <a:pt x="2765231" y="2300177"/>
                  <a:pt x="3172812" y="2059172"/>
                </a:cubicBezTo>
                <a:cubicBezTo>
                  <a:pt x="3580393" y="1818167"/>
                  <a:pt x="3071803" y="926804"/>
                  <a:pt x="3342933" y="581246"/>
                </a:cubicBezTo>
                <a:cubicBezTo>
                  <a:pt x="3549457" y="318029"/>
                  <a:pt x="4135386" y="76402"/>
                  <a:pt x="4518022" y="2043"/>
                </a:cubicBez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 userDrawn="1"/>
        </p:nvSpPr>
        <p:spPr>
          <a:xfrm>
            <a:off x="11133221" y="1925052"/>
            <a:ext cx="914400" cy="2679032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/>
          <p:cNvSpPr/>
          <p:nvPr userDrawn="1"/>
        </p:nvSpPr>
        <p:spPr>
          <a:xfrm>
            <a:off x="5638800" y="4475747"/>
            <a:ext cx="562836" cy="1649012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 userDrawn="1"/>
        </p:nvSpPr>
        <p:spPr>
          <a:xfrm flipH="1">
            <a:off x="7491447" y="0"/>
            <a:ext cx="369184" cy="2295608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/>
          <p:cNvSpPr/>
          <p:nvPr userDrawn="1"/>
        </p:nvSpPr>
        <p:spPr>
          <a:xfrm flipH="1">
            <a:off x="753871" y="1278455"/>
            <a:ext cx="369184" cy="2295608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/>
          <p:cNvSpPr/>
          <p:nvPr userDrawn="1"/>
        </p:nvSpPr>
        <p:spPr>
          <a:xfrm flipH="1">
            <a:off x="9105042" y="4828674"/>
            <a:ext cx="184592" cy="1772652"/>
          </a:xfrm>
          <a:prstGeom prst="roundRect">
            <a:avLst>
              <a:gd name="adj" fmla="val 50000"/>
            </a:avLst>
          </a:prstGeom>
          <a:gradFill>
            <a:gsLst>
              <a:gs pos="61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alphaModFix amt="27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6374">
            <a:off x="6819910" y="347246"/>
            <a:ext cx="4466221" cy="3948011"/>
          </a:xfrm>
          <a:prstGeom prst="rect">
            <a:avLst/>
          </a:prstGeom>
        </p:spPr>
      </p:pic>
      <p:sp>
        <p:nvSpPr>
          <p:cNvPr id="18" name="Freeform: Shape 17"/>
          <p:cNvSpPr/>
          <p:nvPr userDrawn="1"/>
        </p:nvSpPr>
        <p:spPr>
          <a:xfrm rot="506545">
            <a:off x="10048199" y="3656438"/>
            <a:ext cx="354855" cy="544957"/>
          </a:xfrm>
          <a:custGeom>
            <a:avLst/>
            <a:gdLst>
              <a:gd name="connsiteX0" fmla="*/ 345263 w 354855"/>
              <a:gd name="connsiteY0" fmla="*/ 315279 h 544956"/>
              <a:gd name="connsiteX1" fmla="*/ 219796 w 354855"/>
              <a:gd name="connsiteY1" fmla="*/ 31395 h 544956"/>
              <a:gd name="connsiteX2" fmla="*/ 43636 w 354855"/>
              <a:gd name="connsiteY2" fmla="*/ 17454 h 544956"/>
              <a:gd name="connsiteX3" fmla="*/ 52508 w 354855"/>
              <a:gd name="connsiteY3" fmla="*/ 113772 h 544956"/>
              <a:gd name="connsiteX4" fmla="*/ 248945 w 354855"/>
              <a:gd name="connsiteY4" fmla="*/ 307675 h 544956"/>
              <a:gd name="connsiteX5" fmla="*/ 240074 w 354855"/>
              <a:gd name="connsiteY5" fmla="*/ 492707 h 544956"/>
              <a:gd name="connsiteX6" fmla="*/ 274292 w 354855"/>
              <a:gd name="connsiteY6" fmla="*/ 543401 h 544956"/>
              <a:gd name="connsiteX7" fmla="*/ 289500 w 354855"/>
              <a:gd name="connsiteY7" fmla="*/ 544668 h 544956"/>
              <a:gd name="connsiteX8" fmla="*/ 338927 w 354855"/>
              <a:gd name="connsiteY8" fmla="*/ 501579 h 544956"/>
              <a:gd name="connsiteX9" fmla="*/ 345263 w 354855"/>
              <a:gd name="connsiteY9" fmla="*/ 315279 h 5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855" h="544956">
                <a:moveTo>
                  <a:pt x="345263" y="315279"/>
                </a:moveTo>
                <a:cubicBezTo>
                  <a:pt x="350333" y="188545"/>
                  <a:pt x="347798" y="88425"/>
                  <a:pt x="219796" y="31395"/>
                </a:cubicBezTo>
                <a:cubicBezTo>
                  <a:pt x="183044" y="14920"/>
                  <a:pt x="72785" y="-289"/>
                  <a:pt x="43636" y="17454"/>
                </a:cubicBezTo>
                <a:cubicBezTo>
                  <a:pt x="5616" y="38999"/>
                  <a:pt x="-12127" y="85891"/>
                  <a:pt x="52508" y="113772"/>
                </a:cubicBezTo>
                <a:cubicBezTo>
                  <a:pt x="209658" y="107435"/>
                  <a:pt x="247678" y="134050"/>
                  <a:pt x="248945" y="307675"/>
                </a:cubicBezTo>
                <a:cubicBezTo>
                  <a:pt x="248945" y="392587"/>
                  <a:pt x="245143" y="445816"/>
                  <a:pt x="240074" y="492707"/>
                </a:cubicBezTo>
                <a:cubicBezTo>
                  <a:pt x="237539" y="518054"/>
                  <a:pt x="248945" y="540866"/>
                  <a:pt x="274292" y="543401"/>
                </a:cubicBezTo>
                <a:lnTo>
                  <a:pt x="289500" y="544668"/>
                </a:lnTo>
                <a:cubicBezTo>
                  <a:pt x="314847" y="547203"/>
                  <a:pt x="337659" y="528193"/>
                  <a:pt x="338927" y="501579"/>
                </a:cubicBezTo>
                <a:lnTo>
                  <a:pt x="345263" y="315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60070" y="163202"/>
            <a:ext cx="2781298" cy="2281190"/>
            <a:chOff x="160070" y="163202"/>
            <a:chExt cx="2781298" cy="2281190"/>
          </a:xfrm>
          <a:solidFill>
            <a:srgbClr val="FFFFFF">
              <a:alpha val="40000"/>
            </a:srgbClr>
          </a:solidFill>
        </p:grpSpPr>
        <p:sp>
          <p:nvSpPr>
            <p:cNvPr id="20" name="Freeform: Shape 19"/>
            <p:cNvSpPr/>
            <p:nvPr/>
          </p:nvSpPr>
          <p:spPr>
            <a:xfrm>
              <a:off x="160070" y="163845"/>
              <a:ext cx="140381" cy="140381"/>
            </a:xfrm>
            <a:custGeom>
              <a:avLst/>
              <a:gdLst>
                <a:gd name="connsiteX0" fmla="*/ 53340 w 76200"/>
                <a:gd name="connsiteY0" fmla="*/ 11081 h 76200"/>
                <a:gd name="connsiteX1" fmla="*/ 42863 w 76200"/>
                <a:gd name="connsiteY1" fmla="*/ 22511 h 76200"/>
                <a:gd name="connsiteX2" fmla="*/ 32385 w 76200"/>
                <a:gd name="connsiteY2" fmla="*/ 11081 h 76200"/>
                <a:gd name="connsiteX3" fmla="*/ 11430 w 76200"/>
                <a:gd name="connsiteY3" fmla="*/ 11081 h 76200"/>
                <a:gd name="connsiteX4" fmla="*/ 11430 w 76200"/>
                <a:gd name="connsiteY4" fmla="*/ 31083 h 76200"/>
                <a:gd name="connsiteX5" fmla="*/ 21908 w 76200"/>
                <a:gd name="connsiteY5" fmla="*/ 41561 h 76200"/>
                <a:gd name="connsiteX6" fmla="*/ 11430 w 76200"/>
                <a:gd name="connsiteY6" fmla="*/ 52991 h 76200"/>
                <a:gd name="connsiteX7" fmla="*/ 11430 w 76200"/>
                <a:gd name="connsiteY7" fmla="*/ 72993 h 76200"/>
                <a:gd name="connsiteX8" fmla="*/ 32385 w 76200"/>
                <a:gd name="connsiteY8" fmla="*/ 73946 h 76200"/>
                <a:gd name="connsiteX9" fmla="*/ 42863 w 76200"/>
                <a:gd name="connsiteY9" fmla="*/ 63468 h 76200"/>
                <a:gd name="connsiteX10" fmla="*/ 53340 w 76200"/>
                <a:gd name="connsiteY10" fmla="*/ 73946 h 76200"/>
                <a:gd name="connsiteX11" fmla="*/ 74295 w 76200"/>
                <a:gd name="connsiteY11" fmla="*/ 73946 h 76200"/>
                <a:gd name="connsiteX12" fmla="*/ 74295 w 76200"/>
                <a:gd name="connsiteY12" fmla="*/ 53943 h 76200"/>
                <a:gd name="connsiteX13" fmla="*/ 63818 w 76200"/>
                <a:gd name="connsiteY13" fmla="*/ 42513 h 76200"/>
                <a:gd name="connsiteX14" fmla="*/ 74295 w 76200"/>
                <a:gd name="connsiteY14" fmla="*/ 32036 h 76200"/>
                <a:gd name="connsiteX15" fmla="*/ 74295 w 76200"/>
                <a:gd name="connsiteY15" fmla="*/ 11081 h 76200"/>
                <a:gd name="connsiteX16" fmla="*/ 53340 w 76200"/>
                <a:gd name="connsiteY16" fmla="*/ 110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081"/>
                  </a:moveTo>
                  <a:lnTo>
                    <a:pt x="42863" y="22511"/>
                  </a:lnTo>
                  <a:lnTo>
                    <a:pt x="32385" y="11081"/>
                  </a:lnTo>
                  <a:cubicBezTo>
                    <a:pt x="26670" y="6318"/>
                    <a:pt x="17145" y="6318"/>
                    <a:pt x="11430" y="11081"/>
                  </a:cubicBezTo>
                  <a:cubicBezTo>
                    <a:pt x="5715" y="15843"/>
                    <a:pt x="5715" y="26321"/>
                    <a:pt x="11430" y="31083"/>
                  </a:cubicBezTo>
                  <a:lnTo>
                    <a:pt x="21908" y="41561"/>
                  </a:lnTo>
                  <a:lnTo>
                    <a:pt x="11430" y="52991"/>
                  </a:lnTo>
                  <a:cubicBezTo>
                    <a:pt x="5715" y="58706"/>
                    <a:pt x="5715" y="68231"/>
                    <a:pt x="11430" y="72993"/>
                  </a:cubicBezTo>
                  <a:cubicBezTo>
                    <a:pt x="17145" y="77756"/>
                    <a:pt x="26670" y="79661"/>
                    <a:pt x="32385" y="73946"/>
                  </a:cubicBezTo>
                  <a:lnTo>
                    <a:pt x="42863" y="63468"/>
                  </a:lnTo>
                  <a:lnTo>
                    <a:pt x="53340" y="73946"/>
                  </a:lnTo>
                  <a:cubicBezTo>
                    <a:pt x="59055" y="79661"/>
                    <a:pt x="68580" y="79661"/>
                    <a:pt x="74295" y="73946"/>
                  </a:cubicBezTo>
                  <a:cubicBezTo>
                    <a:pt x="80010" y="68231"/>
                    <a:pt x="80010" y="58706"/>
                    <a:pt x="74295" y="53943"/>
                  </a:cubicBezTo>
                  <a:lnTo>
                    <a:pt x="63818" y="42513"/>
                  </a:lnTo>
                  <a:lnTo>
                    <a:pt x="74295" y="32036"/>
                  </a:lnTo>
                  <a:cubicBezTo>
                    <a:pt x="80010" y="26321"/>
                    <a:pt x="80010" y="16796"/>
                    <a:pt x="74295" y="11081"/>
                  </a:cubicBezTo>
                  <a:cubicBezTo>
                    <a:pt x="68580" y="5366"/>
                    <a:pt x="59055" y="6318"/>
                    <a:pt x="53340" y="11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491721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/>
            <p:cNvSpPr/>
            <p:nvPr/>
          </p:nvSpPr>
          <p:spPr>
            <a:xfrm>
              <a:off x="821614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3342 w 76200"/>
                <a:gd name="connsiteY11" fmla="*/ 74295 h 76200"/>
                <a:gd name="connsiteX12" fmla="*/ 73342 w 76200"/>
                <a:gd name="connsiteY12" fmla="*/ 54293 h 76200"/>
                <a:gd name="connsiteX13" fmla="*/ 62865 w 76200"/>
                <a:gd name="connsiteY13" fmla="*/ 43815 h 76200"/>
                <a:gd name="connsiteX14" fmla="*/ 73342 w 76200"/>
                <a:gd name="connsiteY14" fmla="*/ 33338 h 76200"/>
                <a:gd name="connsiteX15" fmla="*/ 73342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3342" y="74295"/>
                  </a:cubicBezTo>
                  <a:cubicBezTo>
                    <a:pt x="79058" y="68580"/>
                    <a:pt x="79058" y="59055"/>
                    <a:pt x="73342" y="54293"/>
                  </a:cubicBezTo>
                  <a:lnTo>
                    <a:pt x="62865" y="43815"/>
                  </a:lnTo>
                  <a:lnTo>
                    <a:pt x="73342" y="33338"/>
                  </a:lnTo>
                  <a:cubicBezTo>
                    <a:pt x="79058" y="27623"/>
                    <a:pt x="79058" y="18098"/>
                    <a:pt x="73342" y="13335"/>
                  </a:cubicBezTo>
                  <a:cubicBezTo>
                    <a:pt x="67628" y="6668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1151509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2863 h 76200"/>
                <a:gd name="connsiteX6" fmla="*/ 11430 w 76200"/>
                <a:gd name="connsiteY6" fmla="*/ 53340 h 76200"/>
                <a:gd name="connsiteX7" fmla="*/ 11430 w 76200"/>
                <a:gd name="connsiteY7" fmla="*/ 73343 h 76200"/>
                <a:gd name="connsiteX8" fmla="*/ 31433 w 76200"/>
                <a:gd name="connsiteY8" fmla="*/ 73343 h 76200"/>
                <a:gd name="connsiteX9" fmla="*/ 41910 w 76200"/>
                <a:gd name="connsiteY9" fmla="*/ 62865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2863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3"/>
                  </a:cubicBezTo>
                  <a:cubicBezTo>
                    <a:pt x="17145" y="78105"/>
                    <a:pt x="26670" y="79058"/>
                    <a:pt x="31433" y="73343"/>
                  </a:cubicBezTo>
                  <a:lnTo>
                    <a:pt x="41910" y="62865"/>
                  </a:lnTo>
                  <a:lnTo>
                    <a:pt x="52388" y="74295"/>
                  </a:lnTo>
                  <a:cubicBezTo>
                    <a:pt x="58102" y="80010"/>
                    <a:pt x="67627" y="80010"/>
                    <a:pt x="72390" y="74295"/>
                  </a:cubicBezTo>
                  <a:cubicBezTo>
                    <a:pt x="78105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7" y="6668"/>
                    <a:pt x="58102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/>
            <p:cNvSpPr/>
            <p:nvPr/>
          </p:nvSpPr>
          <p:spPr>
            <a:xfrm>
              <a:off x="148140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181305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7150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2142951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2472846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2800987" y="163202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2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2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6668"/>
                    <a:pt x="59055" y="6668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/>
            <p:cNvSpPr/>
            <p:nvPr/>
          </p:nvSpPr>
          <p:spPr>
            <a:xfrm>
              <a:off x="16182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1432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491721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82161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/>
            <p:cNvSpPr/>
            <p:nvPr/>
          </p:nvSpPr>
          <p:spPr>
            <a:xfrm>
              <a:off x="1151509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/>
            <p:cNvSpPr/>
            <p:nvPr/>
          </p:nvSpPr>
          <p:spPr>
            <a:xfrm>
              <a:off x="148140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181305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2142951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/>
            <p:cNvSpPr/>
            <p:nvPr/>
          </p:nvSpPr>
          <p:spPr>
            <a:xfrm>
              <a:off x="2472846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/>
            <p:cNvSpPr/>
            <p:nvPr/>
          </p:nvSpPr>
          <p:spPr>
            <a:xfrm>
              <a:off x="16182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3343 w 76200"/>
                <a:gd name="connsiteY11" fmla="*/ 74295 h 76200"/>
                <a:gd name="connsiteX12" fmla="*/ 73343 w 76200"/>
                <a:gd name="connsiteY12" fmla="*/ 54293 h 76200"/>
                <a:gd name="connsiteX13" fmla="*/ 62865 w 76200"/>
                <a:gd name="connsiteY13" fmla="*/ 43815 h 76200"/>
                <a:gd name="connsiteX14" fmla="*/ 73343 w 76200"/>
                <a:gd name="connsiteY14" fmla="*/ 32385 h 76200"/>
                <a:gd name="connsiteX15" fmla="*/ 73343 w 76200"/>
                <a:gd name="connsiteY15" fmla="*/ 12383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9058"/>
                    <a:pt x="67628" y="79058"/>
                    <a:pt x="73343" y="74295"/>
                  </a:cubicBezTo>
                  <a:cubicBezTo>
                    <a:pt x="79058" y="69533"/>
                    <a:pt x="79058" y="59055"/>
                    <a:pt x="73343" y="54293"/>
                  </a:cubicBezTo>
                  <a:lnTo>
                    <a:pt x="62865" y="43815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2383"/>
                  </a:cubicBezTo>
                  <a:cubicBezTo>
                    <a:pt x="67628" y="7620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491721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/>
            <p:cNvSpPr/>
            <p:nvPr/>
          </p:nvSpPr>
          <p:spPr>
            <a:xfrm>
              <a:off x="82161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151509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/>
            <p:cNvSpPr/>
            <p:nvPr/>
          </p:nvSpPr>
          <p:spPr>
            <a:xfrm>
              <a:off x="1481405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/>
            <p:cNvSpPr/>
            <p:nvPr/>
          </p:nvSpPr>
          <p:spPr>
            <a:xfrm>
              <a:off x="1811302" y="698403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/>
            <p:cNvSpPr/>
            <p:nvPr/>
          </p:nvSpPr>
          <p:spPr>
            <a:xfrm>
              <a:off x="2142951" y="698403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/>
            <p:cNvSpPr/>
            <p:nvPr/>
          </p:nvSpPr>
          <p:spPr>
            <a:xfrm>
              <a:off x="16182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3343 w 76200"/>
                <a:gd name="connsiteY14" fmla="*/ 31433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3343" y="31433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491721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/>
            <p:cNvSpPr/>
            <p:nvPr/>
          </p:nvSpPr>
          <p:spPr>
            <a:xfrm>
              <a:off x="82161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/>
            <p:cNvSpPr/>
            <p:nvPr/>
          </p:nvSpPr>
          <p:spPr>
            <a:xfrm>
              <a:off x="1151509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/>
            <p:cNvSpPr/>
            <p:nvPr/>
          </p:nvSpPr>
          <p:spPr>
            <a:xfrm>
              <a:off x="148140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/>
            <p:cNvSpPr/>
            <p:nvPr/>
          </p:nvSpPr>
          <p:spPr>
            <a:xfrm>
              <a:off x="181305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/>
            <p:cNvSpPr/>
            <p:nvPr/>
          </p:nvSpPr>
          <p:spPr>
            <a:xfrm>
              <a:off x="16182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2385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/>
            <p:cNvSpPr/>
            <p:nvPr/>
          </p:nvSpPr>
          <p:spPr>
            <a:xfrm>
              <a:off x="491721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82161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/>
            <p:cNvSpPr/>
            <p:nvPr/>
          </p:nvSpPr>
          <p:spPr>
            <a:xfrm>
              <a:off x="1151509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/>
            <p:cNvSpPr/>
            <p:nvPr/>
          </p:nvSpPr>
          <p:spPr>
            <a:xfrm>
              <a:off x="1481405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/>
            <p:cNvSpPr/>
            <p:nvPr/>
          </p:nvSpPr>
          <p:spPr>
            <a:xfrm>
              <a:off x="160070" y="1500330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3 w 76200"/>
                <a:gd name="connsiteY1" fmla="*/ 21907 h 76200"/>
                <a:gd name="connsiteX2" fmla="*/ 32385 w 76200"/>
                <a:gd name="connsiteY2" fmla="*/ 11430 h 76200"/>
                <a:gd name="connsiteX3" fmla="*/ 12383 w 76200"/>
                <a:gd name="connsiteY3" fmla="*/ 11430 h 76200"/>
                <a:gd name="connsiteX4" fmla="*/ 12383 w 76200"/>
                <a:gd name="connsiteY4" fmla="*/ 31432 h 76200"/>
                <a:gd name="connsiteX5" fmla="*/ 22860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4295 w 76200"/>
                <a:gd name="connsiteY14" fmla="*/ 32385 h 76200"/>
                <a:gd name="connsiteX15" fmla="*/ 74295 w 76200"/>
                <a:gd name="connsiteY15" fmla="*/ 12382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3" y="21907"/>
                  </a:lnTo>
                  <a:lnTo>
                    <a:pt x="32385" y="11430"/>
                  </a:lnTo>
                  <a:cubicBezTo>
                    <a:pt x="26670" y="5715"/>
                    <a:pt x="17145" y="5715"/>
                    <a:pt x="12383" y="11430"/>
                  </a:cubicBezTo>
                  <a:cubicBezTo>
                    <a:pt x="7620" y="17145"/>
                    <a:pt x="6668" y="26670"/>
                    <a:pt x="12383" y="31432"/>
                  </a:cubicBezTo>
                  <a:lnTo>
                    <a:pt x="22860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4295" y="32385"/>
                  </a:lnTo>
                  <a:cubicBezTo>
                    <a:pt x="80010" y="26670"/>
                    <a:pt x="80010" y="17145"/>
                    <a:pt x="74295" y="12382"/>
                  </a:cubicBezTo>
                  <a:cubicBezTo>
                    <a:pt x="68580" y="7620"/>
                    <a:pt x="59055" y="6667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/>
            <p:cNvSpPr/>
            <p:nvPr/>
          </p:nvSpPr>
          <p:spPr>
            <a:xfrm>
              <a:off x="491721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2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2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6675" y="7620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821614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8" y="6667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/>
            <p:cNvSpPr/>
            <p:nvPr/>
          </p:nvSpPr>
          <p:spPr>
            <a:xfrm>
              <a:off x="1151509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2" y="79057"/>
                    <a:pt x="67627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7" y="6667"/>
                    <a:pt x="58102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/>
            <p:cNvSpPr/>
            <p:nvPr/>
          </p:nvSpPr>
          <p:spPr>
            <a:xfrm>
              <a:off x="16182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3343 w 76200"/>
                <a:gd name="connsiteY11" fmla="*/ 73342 h 76200"/>
                <a:gd name="connsiteX12" fmla="*/ 73343 w 76200"/>
                <a:gd name="connsiteY12" fmla="*/ 53340 h 76200"/>
                <a:gd name="connsiteX13" fmla="*/ 62865 w 76200"/>
                <a:gd name="connsiteY13" fmla="*/ 42862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6193" y="79057"/>
                    <a:pt x="25718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3343" y="73342"/>
                  </a:cubicBezTo>
                  <a:cubicBezTo>
                    <a:pt x="79058" y="67628"/>
                    <a:pt x="79058" y="58103"/>
                    <a:pt x="73343" y="53340"/>
                  </a:cubicBezTo>
                  <a:lnTo>
                    <a:pt x="62865" y="42862"/>
                  </a:lnTo>
                  <a:lnTo>
                    <a:pt x="73343" y="31432"/>
                  </a:lnTo>
                  <a:cubicBezTo>
                    <a:pt x="79058" y="25717"/>
                    <a:pt x="79058" y="16192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/>
            <p:cNvSpPr/>
            <p:nvPr/>
          </p:nvSpPr>
          <p:spPr>
            <a:xfrm>
              <a:off x="491721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/>
            <p:cNvSpPr/>
            <p:nvPr/>
          </p:nvSpPr>
          <p:spPr>
            <a:xfrm>
              <a:off x="82161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161824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/>
            <p:cNvSpPr/>
            <p:nvPr/>
          </p:nvSpPr>
          <p:spPr>
            <a:xfrm>
              <a:off x="491721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/>
            <p:cNvSpPr/>
            <p:nvPr/>
          </p:nvSpPr>
          <p:spPr>
            <a:xfrm>
              <a:off x="161824" y="230401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Graphic 100"/>
          <p:cNvGrpSpPr/>
          <p:nvPr userDrawn="1"/>
        </p:nvGrpSpPr>
        <p:grpSpPr>
          <a:xfrm rot="13507739">
            <a:off x="10777750" y="4722971"/>
            <a:ext cx="1552899" cy="2914586"/>
            <a:chOff x="9770176" y="2870964"/>
            <a:chExt cx="829627" cy="1557100"/>
          </a:xfrm>
          <a:solidFill>
            <a:schemeClr val="bg1">
              <a:alpha val="60000"/>
            </a:schemeClr>
          </a:solidFill>
        </p:grpSpPr>
        <p:sp>
          <p:nvSpPr>
            <p:cNvPr id="66" name="Freeform: Shape 65"/>
            <p:cNvSpPr/>
            <p:nvPr/>
          </p:nvSpPr>
          <p:spPr>
            <a:xfrm>
              <a:off x="9770176" y="359462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9842565" y="352223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7 w 57150"/>
                <a:gd name="connsiteY2" fmla="*/ 49530 h 57150"/>
                <a:gd name="connsiteX3" fmla="*/ 14287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2" y="59055"/>
                    <a:pt x="14287" y="49530"/>
                  </a:cubicBezTo>
                  <a:cubicBezTo>
                    <a:pt x="4763" y="40005"/>
                    <a:pt x="4763" y="23813"/>
                    <a:pt x="14287" y="14288"/>
                  </a:cubicBezTo>
                  <a:cubicBezTo>
                    <a:pt x="23812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/>
            <p:cNvSpPr/>
            <p:nvPr/>
          </p:nvSpPr>
          <p:spPr>
            <a:xfrm>
              <a:off x="9914956" y="344984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/>
            <p:cNvSpPr/>
            <p:nvPr/>
          </p:nvSpPr>
          <p:spPr>
            <a:xfrm>
              <a:off x="9988298" y="337745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/>
            <p:cNvSpPr/>
            <p:nvPr/>
          </p:nvSpPr>
          <p:spPr>
            <a:xfrm>
              <a:off x="10060688" y="330506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/>
            <p:cNvSpPr/>
            <p:nvPr/>
          </p:nvSpPr>
          <p:spPr>
            <a:xfrm>
              <a:off x="10133078" y="323267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/>
            <p:cNvSpPr/>
            <p:nvPr/>
          </p:nvSpPr>
          <p:spPr>
            <a:xfrm>
              <a:off x="10206420" y="316028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10278811" y="308813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/>
            <p:cNvSpPr/>
            <p:nvPr/>
          </p:nvSpPr>
          <p:spPr>
            <a:xfrm>
              <a:off x="10351200" y="301574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4765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/>
            <p:cNvSpPr/>
            <p:nvPr/>
          </p:nvSpPr>
          <p:spPr>
            <a:xfrm>
              <a:off x="10424543" y="294335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39052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/>
            <p:cNvSpPr/>
            <p:nvPr/>
          </p:nvSpPr>
          <p:spPr>
            <a:xfrm>
              <a:off x="10496933" y="287096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/>
            <p:cNvSpPr/>
            <p:nvPr/>
          </p:nvSpPr>
          <p:spPr>
            <a:xfrm>
              <a:off x="9847328" y="3672017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7 w 57150"/>
                <a:gd name="connsiteY2" fmla="*/ 50244 h 57150"/>
                <a:gd name="connsiteX3" fmla="*/ 14287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2" y="59769"/>
                    <a:pt x="14287" y="50244"/>
                  </a:cubicBezTo>
                  <a:cubicBezTo>
                    <a:pt x="4763" y="40719"/>
                    <a:pt x="4763" y="24527"/>
                    <a:pt x="14287" y="15002"/>
                  </a:cubicBezTo>
                  <a:cubicBezTo>
                    <a:pt x="23812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9919718" y="3599627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/>
            <p:cNvSpPr/>
            <p:nvPr/>
          </p:nvSpPr>
          <p:spPr>
            <a:xfrm>
              <a:off x="9993061" y="3527237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39052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/>
            <p:cNvSpPr/>
            <p:nvPr/>
          </p:nvSpPr>
          <p:spPr>
            <a:xfrm>
              <a:off x="10065450" y="3455200"/>
              <a:ext cx="57150" cy="57150"/>
            </a:xfrm>
            <a:custGeom>
              <a:avLst/>
              <a:gdLst>
                <a:gd name="connsiteX0" fmla="*/ 49530 w 57150"/>
                <a:gd name="connsiteY0" fmla="*/ 14649 h 57150"/>
                <a:gd name="connsiteX1" fmla="*/ 49530 w 57150"/>
                <a:gd name="connsiteY1" fmla="*/ 49891 h 57150"/>
                <a:gd name="connsiteX2" fmla="*/ 14288 w 57150"/>
                <a:gd name="connsiteY2" fmla="*/ 49891 h 57150"/>
                <a:gd name="connsiteX3" fmla="*/ 14288 w 57150"/>
                <a:gd name="connsiteY3" fmla="*/ 14649 h 57150"/>
                <a:gd name="connsiteX4" fmla="*/ 49530 w 57150"/>
                <a:gd name="connsiteY4" fmla="*/ 146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649"/>
                  </a:moveTo>
                  <a:cubicBezTo>
                    <a:pt x="59055" y="24174"/>
                    <a:pt x="59055" y="40366"/>
                    <a:pt x="49530" y="49891"/>
                  </a:cubicBezTo>
                  <a:cubicBezTo>
                    <a:pt x="40005" y="59416"/>
                    <a:pt x="23813" y="59416"/>
                    <a:pt x="14288" y="49891"/>
                  </a:cubicBezTo>
                  <a:cubicBezTo>
                    <a:pt x="4763" y="40366"/>
                    <a:pt x="4763" y="24174"/>
                    <a:pt x="14288" y="14649"/>
                  </a:cubicBezTo>
                  <a:cubicBezTo>
                    <a:pt x="23813" y="4171"/>
                    <a:pt x="40005" y="5124"/>
                    <a:pt x="49530" y="1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10137841" y="338317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/>
            <p:cNvSpPr/>
            <p:nvPr/>
          </p:nvSpPr>
          <p:spPr>
            <a:xfrm>
              <a:off x="10211183" y="331078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3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/>
            <p:cNvSpPr/>
            <p:nvPr/>
          </p:nvSpPr>
          <p:spPr>
            <a:xfrm>
              <a:off x="10283573" y="323839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/>
            <p:cNvSpPr/>
            <p:nvPr/>
          </p:nvSpPr>
          <p:spPr>
            <a:xfrm>
              <a:off x="10355963" y="316600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/>
            <p:cNvSpPr/>
            <p:nvPr/>
          </p:nvSpPr>
          <p:spPr>
            <a:xfrm>
              <a:off x="10428353" y="309361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/>
            <p:cNvSpPr/>
            <p:nvPr/>
          </p:nvSpPr>
          <p:spPr>
            <a:xfrm>
              <a:off x="10501695" y="302122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9924481" y="3749883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/>
            <p:cNvSpPr/>
            <p:nvPr/>
          </p:nvSpPr>
          <p:spPr>
            <a:xfrm>
              <a:off x="9996871" y="3677494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/>
            <p:cNvSpPr/>
            <p:nvPr/>
          </p:nvSpPr>
          <p:spPr>
            <a:xfrm>
              <a:off x="10070213" y="3605104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3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/>
            <p:cNvSpPr/>
            <p:nvPr/>
          </p:nvSpPr>
          <p:spPr>
            <a:xfrm>
              <a:off x="10142603" y="3532714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/>
            <p:cNvSpPr/>
            <p:nvPr/>
          </p:nvSpPr>
          <p:spPr>
            <a:xfrm>
              <a:off x="10214993" y="3460323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10288336" y="3387933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2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/>
            <p:cNvSpPr/>
            <p:nvPr/>
          </p:nvSpPr>
          <p:spPr>
            <a:xfrm>
              <a:off x="10360725" y="3315544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/>
            <p:cNvSpPr/>
            <p:nvPr/>
          </p:nvSpPr>
          <p:spPr>
            <a:xfrm>
              <a:off x="10433116" y="3243392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/>
            <p:cNvSpPr/>
            <p:nvPr/>
          </p:nvSpPr>
          <p:spPr>
            <a:xfrm>
              <a:off x="10506458" y="3171002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39052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/>
            <p:cNvSpPr/>
            <p:nvPr/>
          </p:nvSpPr>
          <p:spPr>
            <a:xfrm>
              <a:off x="10001633" y="382727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/>
            <p:cNvSpPr/>
            <p:nvPr/>
          </p:nvSpPr>
          <p:spPr>
            <a:xfrm>
              <a:off x="10074023" y="375488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4765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/>
            <p:cNvSpPr/>
            <p:nvPr/>
          </p:nvSpPr>
          <p:spPr>
            <a:xfrm>
              <a:off x="10147366" y="3682494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/>
            <p:cNvSpPr/>
            <p:nvPr/>
          </p:nvSpPr>
          <p:spPr>
            <a:xfrm>
              <a:off x="10219756" y="3610457"/>
              <a:ext cx="57150" cy="57150"/>
            </a:xfrm>
            <a:custGeom>
              <a:avLst/>
              <a:gdLst>
                <a:gd name="connsiteX0" fmla="*/ 49530 w 57150"/>
                <a:gd name="connsiteY0" fmla="*/ 14649 h 57150"/>
                <a:gd name="connsiteX1" fmla="*/ 49530 w 57150"/>
                <a:gd name="connsiteY1" fmla="*/ 49891 h 57150"/>
                <a:gd name="connsiteX2" fmla="*/ 14288 w 57150"/>
                <a:gd name="connsiteY2" fmla="*/ 49891 h 57150"/>
                <a:gd name="connsiteX3" fmla="*/ 14288 w 57150"/>
                <a:gd name="connsiteY3" fmla="*/ 14649 h 57150"/>
                <a:gd name="connsiteX4" fmla="*/ 49530 w 57150"/>
                <a:gd name="connsiteY4" fmla="*/ 146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649"/>
                  </a:moveTo>
                  <a:cubicBezTo>
                    <a:pt x="59055" y="24174"/>
                    <a:pt x="59055" y="40366"/>
                    <a:pt x="49530" y="49891"/>
                  </a:cubicBezTo>
                  <a:cubicBezTo>
                    <a:pt x="40005" y="59416"/>
                    <a:pt x="23813" y="59416"/>
                    <a:pt x="14288" y="49891"/>
                  </a:cubicBezTo>
                  <a:cubicBezTo>
                    <a:pt x="4763" y="40366"/>
                    <a:pt x="4763" y="24174"/>
                    <a:pt x="14288" y="14649"/>
                  </a:cubicBezTo>
                  <a:cubicBezTo>
                    <a:pt x="23813" y="4171"/>
                    <a:pt x="40005" y="5124"/>
                    <a:pt x="49530" y="1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/>
            <p:cNvSpPr/>
            <p:nvPr/>
          </p:nvSpPr>
          <p:spPr>
            <a:xfrm>
              <a:off x="10292145" y="353842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/>
            <p:cNvSpPr/>
            <p:nvPr/>
          </p:nvSpPr>
          <p:spPr>
            <a:xfrm>
              <a:off x="10365488" y="346603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/>
            <p:cNvSpPr/>
            <p:nvPr/>
          </p:nvSpPr>
          <p:spPr>
            <a:xfrm>
              <a:off x="10437878" y="339364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2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2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/>
            <p:cNvSpPr/>
            <p:nvPr/>
          </p:nvSpPr>
          <p:spPr>
            <a:xfrm>
              <a:off x="10510268" y="3321258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/>
            <p:cNvSpPr/>
            <p:nvPr/>
          </p:nvSpPr>
          <p:spPr>
            <a:xfrm>
              <a:off x="10078786" y="390514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/>
            <p:cNvSpPr/>
            <p:nvPr/>
          </p:nvSpPr>
          <p:spPr>
            <a:xfrm>
              <a:off x="10152128" y="383275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2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/>
            <p:cNvSpPr/>
            <p:nvPr/>
          </p:nvSpPr>
          <p:spPr>
            <a:xfrm>
              <a:off x="10224518" y="376036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/>
            <p:cNvSpPr/>
            <p:nvPr/>
          </p:nvSpPr>
          <p:spPr>
            <a:xfrm>
              <a:off x="10296908" y="368797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/>
            <p:cNvSpPr/>
            <p:nvPr/>
          </p:nvSpPr>
          <p:spPr>
            <a:xfrm>
              <a:off x="10370250" y="361558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3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/>
            <p:cNvSpPr/>
            <p:nvPr/>
          </p:nvSpPr>
          <p:spPr>
            <a:xfrm>
              <a:off x="10442641" y="354319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/>
            <p:cNvSpPr/>
            <p:nvPr/>
          </p:nvSpPr>
          <p:spPr>
            <a:xfrm>
              <a:off x="10515031" y="3470801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/>
            <p:cNvSpPr/>
            <p:nvPr/>
          </p:nvSpPr>
          <p:spPr>
            <a:xfrm>
              <a:off x="10155938" y="3982532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4765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/>
            <p:cNvSpPr/>
            <p:nvPr/>
          </p:nvSpPr>
          <p:spPr>
            <a:xfrm>
              <a:off x="10229281" y="3910142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39052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/>
            <p:cNvSpPr/>
            <p:nvPr/>
          </p:nvSpPr>
          <p:spPr>
            <a:xfrm>
              <a:off x="10301670" y="3837752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/>
            <p:cNvSpPr/>
            <p:nvPr/>
          </p:nvSpPr>
          <p:spPr>
            <a:xfrm>
              <a:off x="10374060" y="3765715"/>
              <a:ext cx="57150" cy="57150"/>
            </a:xfrm>
            <a:custGeom>
              <a:avLst/>
              <a:gdLst>
                <a:gd name="connsiteX0" fmla="*/ 49530 w 57150"/>
                <a:gd name="connsiteY0" fmla="*/ 14649 h 57150"/>
                <a:gd name="connsiteX1" fmla="*/ 49530 w 57150"/>
                <a:gd name="connsiteY1" fmla="*/ 49891 h 57150"/>
                <a:gd name="connsiteX2" fmla="*/ 14287 w 57150"/>
                <a:gd name="connsiteY2" fmla="*/ 49891 h 57150"/>
                <a:gd name="connsiteX3" fmla="*/ 14287 w 57150"/>
                <a:gd name="connsiteY3" fmla="*/ 14649 h 57150"/>
                <a:gd name="connsiteX4" fmla="*/ 49530 w 57150"/>
                <a:gd name="connsiteY4" fmla="*/ 146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649"/>
                  </a:moveTo>
                  <a:cubicBezTo>
                    <a:pt x="59055" y="24174"/>
                    <a:pt x="59055" y="40366"/>
                    <a:pt x="49530" y="49891"/>
                  </a:cubicBezTo>
                  <a:cubicBezTo>
                    <a:pt x="40005" y="59416"/>
                    <a:pt x="23812" y="59416"/>
                    <a:pt x="14287" y="49891"/>
                  </a:cubicBezTo>
                  <a:cubicBezTo>
                    <a:pt x="4763" y="40366"/>
                    <a:pt x="4763" y="24174"/>
                    <a:pt x="14287" y="14649"/>
                  </a:cubicBezTo>
                  <a:cubicBezTo>
                    <a:pt x="23812" y="4171"/>
                    <a:pt x="40005" y="5124"/>
                    <a:pt x="49530" y="1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/>
            <p:cNvSpPr/>
            <p:nvPr/>
          </p:nvSpPr>
          <p:spPr>
            <a:xfrm>
              <a:off x="10447403" y="369368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2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/>
            <p:cNvSpPr/>
            <p:nvPr/>
          </p:nvSpPr>
          <p:spPr>
            <a:xfrm>
              <a:off x="10519793" y="362129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/>
            <p:cNvSpPr/>
            <p:nvPr/>
          </p:nvSpPr>
          <p:spPr>
            <a:xfrm>
              <a:off x="10233091" y="4060398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/>
            <p:cNvSpPr/>
            <p:nvPr/>
          </p:nvSpPr>
          <p:spPr>
            <a:xfrm>
              <a:off x="10306433" y="3988008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/>
            <p:cNvSpPr/>
            <p:nvPr/>
          </p:nvSpPr>
          <p:spPr>
            <a:xfrm>
              <a:off x="10378823" y="391561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7 w 57150"/>
                <a:gd name="connsiteY2" fmla="*/ 49530 h 57150"/>
                <a:gd name="connsiteX3" fmla="*/ 14287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2" y="59055"/>
                    <a:pt x="14287" y="49530"/>
                  </a:cubicBezTo>
                  <a:cubicBezTo>
                    <a:pt x="4763" y="40005"/>
                    <a:pt x="4763" y="23813"/>
                    <a:pt x="14287" y="14288"/>
                  </a:cubicBezTo>
                  <a:cubicBezTo>
                    <a:pt x="23812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/>
            <p:cNvSpPr/>
            <p:nvPr/>
          </p:nvSpPr>
          <p:spPr>
            <a:xfrm>
              <a:off x="10451213" y="384322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4765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/>
            <p:cNvSpPr/>
            <p:nvPr/>
          </p:nvSpPr>
          <p:spPr>
            <a:xfrm>
              <a:off x="10524556" y="3770839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/>
            <p:cNvSpPr/>
            <p:nvPr/>
          </p:nvSpPr>
          <p:spPr>
            <a:xfrm>
              <a:off x="10311195" y="4137789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39053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/>
            <p:cNvSpPr/>
            <p:nvPr/>
          </p:nvSpPr>
          <p:spPr>
            <a:xfrm>
              <a:off x="10383585" y="4065399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/>
            <p:cNvSpPr/>
            <p:nvPr/>
          </p:nvSpPr>
          <p:spPr>
            <a:xfrm>
              <a:off x="10455976" y="3993009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/>
            <p:cNvSpPr/>
            <p:nvPr/>
          </p:nvSpPr>
          <p:spPr>
            <a:xfrm>
              <a:off x="10529318" y="3920972"/>
              <a:ext cx="57150" cy="57150"/>
            </a:xfrm>
            <a:custGeom>
              <a:avLst/>
              <a:gdLst>
                <a:gd name="connsiteX0" fmla="*/ 49530 w 57150"/>
                <a:gd name="connsiteY0" fmla="*/ 14649 h 57150"/>
                <a:gd name="connsiteX1" fmla="*/ 49530 w 57150"/>
                <a:gd name="connsiteY1" fmla="*/ 49891 h 57150"/>
                <a:gd name="connsiteX2" fmla="*/ 14288 w 57150"/>
                <a:gd name="connsiteY2" fmla="*/ 49891 h 57150"/>
                <a:gd name="connsiteX3" fmla="*/ 14288 w 57150"/>
                <a:gd name="connsiteY3" fmla="*/ 14649 h 57150"/>
                <a:gd name="connsiteX4" fmla="*/ 49530 w 57150"/>
                <a:gd name="connsiteY4" fmla="*/ 146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649"/>
                  </a:moveTo>
                  <a:cubicBezTo>
                    <a:pt x="59055" y="24174"/>
                    <a:pt x="59055" y="40366"/>
                    <a:pt x="49530" y="49891"/>
                  </a:cubicBezTo>
                  <a:cubicBezTo>
                    <a:pt x="40005" y="59416"/>
                    <a:pt x="23813" y="59416"/>
                    <a:pt x="14288" y="49891"/>
                  </a:cubicBezTo>
                  <a:cubicBezTo>
                    <a:pt x="4763" y="40366"/>
                    <a:pt x="4763" y="24174"/>
                    <a:pt x="14288" y="14649"/>
                  </a:cubicBezTo>
                  <a:cubicBezTo>
                    <a:pt x="23813" y="4171"/>
                    <a:pt x="39052" y="5124"/>
                    <a:pt x="49530" y="1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/>
            <p:cNvSpPr/>
            <p:nvPr/>
          </p:nvSpPr>
          <p:spPr>
            <a:xfrm>
              <a:off x="10388348" y="421565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39053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/>
            <p:cNvSpPr/>
            <p:nvPr/>
          </p:nvSpPr>
          <p:spPr>
            <a:xfrm>
              <a:off x="10460738" y="414326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/>
            <p:cNvSpPr/>
            <p:nvPr/>
          </p:nvSpPr>
          <p:spPr>
            <a:xfrm>
              <a:off x="10533128" y="4070876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/>
            <p:cNvSpPr/>
            <p:nvPr/>
          </p:nvSpPr>
          <p:spPr>
            <a:xfrm>
              <a:off x="10465501" y="4293047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/>
            <p:cNvSpPr/>
            <p:nvPr/>
          </p:nvSpPr>
          <p:spPr>
            <a:xfrm>
              <a:off x="10537891" y="4220657"/>
              <a:ext cx="57150" cy="57150"/>
            </a:xfrm>
            <a:custGeom>
              <a:avLst/>
              <a:gdLst>
                <a:gd name="connsiteX0" fmla="*/ 49530 w 57150"/>
                <a:gd name="connsiteY0" fmla="*/ 15002 h 57150"/>
                <a:gd name="connsiteX1" fmla="*/ 49530 w 57150"/>
                <a:gd name="connsiteY1" fmla="*/ 50244 h 57150"/>
                <a:gd name="connsiteX2" fmla="*/ 14288 w 57150"/>
                <a:gd name="connsiteY2" fmla="*/ 50244 h 57150"/>
                <a:gd name="connsiteX3" fmla="*/ 14288 w 57150"/>
                <a:gd name="connsiteY3" fmla="*/ 15002 h 57150"/>
                <a:gd name="connsiteX4" fmla="*/ 49530 w 57150"/>
                <a:gd name="connsiteY4" fmla="*/ 150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5002"/>
                  </a:moveTo>
                  <a:cubicBezTo>
                    <a:pt x="59055" y="24527"/>
                    <a:pt x="59055" y="40719"/>
                    <a:pt x="49530" y="50244"/>
                  </a:cubicBezTo>
                  <a:cubicBezTo>
                    <a:pt x="40005" y="59769"/>
                    <a:pt x="23813" y="59769"/>
                    <a:pt x="14288" y="50244"/>
                  </a:cubicBezTo>
                  <a:cubicBezTo>
                    <a:pt x="4763" y="40719"/>
                    <a:pt x="4763" y="24527"/>
                    <a:pt x="14288" y="15002"/>
                  </a:cubicBezTo>
                  <a:cubicBezTo>
                    <a:pt x="23813" y="4524"/>
                    <a:pt x="40005" y="4524"/>
                    <a:pt x="49530" y="15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/>
            <p:cNvSpPr/>
            <p:nvPr/>
          </p:nvSpPr>
          <p:spPr>
            <a:xfrm>
              <a:off x="10542653" y="4370914"/>
              <a:ext cx="57150" cy="57150"/>
            </a:xfrm>
            <a:custGeom>
              <a:avLst/>
              <a:gdLst>
                <a:gd name="connsiteX0" fmla="*/ 49530 w 57150"/>
                <a:gd name="connsiteY0" fmla="*/ 14288 h 57150"/>
                <a:gd name="connsiteX1" fmla="*/ 49530 w 57150"/>
                <a:gd name="connsiteY1" fmla="*/ 49530 h 57150"/>
                <a:gd name="connsiteX2" fmla="*/ 14288 w 57150"/>
                <a:gd name="connsiteY2" fmla="*/ 49530 h 57150"/>
                <a:gd name="connsiteX3" fmla="*/ 14288 w 57150"/>
                <a:gd name="connsiteY3" fmla="*/ 14288 h 57150"/>
                <a:gd name="connsiteX4" fmla="*/ 49530 w 57150"/>
                <a:gd name="connsiteY4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9530" y="14288"/>
                  </a:moveTo>
                  <a:cubicBezTo>
                    <a:pt x="59055" y="23813"/>
                    <a:pt x="59055" y="40005"/>
                    <a:pt x="49530" y="49530"/>
                  </a:cubicBezTo>
                  <a:cubicBezTo>
                    <a:pt x="40005" y="59055"/>
                    <a:pt x="23813" y="59055"/>
                    <a:pt x="14288" y="49530"/>
                  </a:cubicBezTo>
                  <a:cubicBezTo>
                    <a:pt x="4763" y="40005"/>
                    <a:pt x="4763" y="23813"/>
                    <a:pt x="14288" y="14288"/>
                  </a:cubicBezTo>
                  <a:cubicBezTo>
                    <a:pt x="23813" y="4763"/>
                    <a:pt x="40005" y="4763"/>
                    <a:pt x="4953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2" name="Freeform: Shape 131"/>
          <p:cNvSpPr/>
          <p:nvPr userDrawn="1"/>
        </p:nvSpPr>
        <p:spPr>
          <a:xfrm rot="8395034">
            <a:off x="3816839" y="-50624"/>
            <a:ext cx="2459214" cy="941014"/>
          </a:xfrm>
          <a:custGeom>
            <a:avLst/>
            <a:gdLst>
              <a:gd name="connsiteX0" fmla="*/ 1118171 w 2459214"/>
              <a:gd name="connsiteY0" fmla="*/ 941013 h 941014"/>
              <a:gd name="connsiteX1" fmla="*/ 0 w 2459214"/>
              <a:gd name="connsiteY1" fmla="*/ 0 h 941014"/>
              <a:gd name="connsiteX2" fmla="*/ 1607381 w 2459214"/>
              <a:gd name="connsiteY2" fmla="*/ 0 h 941014"/>
              <a:gd name="connsiteX3" fmla="*/ 1772430 w 2459214"/>
              <a:gd name="connsiteY3" fmla="*/ 165049 h 941014"/>
              <a:gd name="connsiteX4" fmla="*/ 1772429 w 2459214"/>
              <a:gd name="connsiteY4" fmla="*/ 165049 h 941014"/>
              <a:gd name="connsiteX5" fmla="*/ 1724087 w 2459214"/>
              <a:gd name="connsiteY5" fmla="*/ 281756 h 941014"/>
              <a:gd name="connsiteX6" fmla="*/ 1684586 w 2459214"/>
              <a:gd name="connsiteY6" fmla="*/ 308388 h 941014"/>
              <a:gd name="connsiteX7" fmla="*/ 2303158 w 2459214"/>
              <a:gd name="connsiteY7" fmla="*/ 308388 h 941014"/>
              <a:gd name="connsiteX8" fmla="*/ 2459214 w 2459214"/>
              <a:gd name="connsiteY8" fmla="*/ 464445 h 941014"/>
              <a:gd name="connsiteX9" fmla="*/ 2459213 w 2459214"/>
              <a:gd name="connsiteY9" fmla="*/ 464445 h 941014"/>
              <a:gd name="connsiteX10" fmla="*/ 2303157 w 2459214"/>
              <a:gd name="connsiteY10" fmla="*/ 620502 h 941014"/>
              <a:gd name="connsiteX11" fmla="*/ 1888150 w 2459214"/>
              <a:gd name="connsiteY11" fmla="*/ 620502 h 941014"/>
              <a:gd name="connsiteX12" fmla="*/ 1904919 w 2459214"/>
              <a:gd name="connsiteY12" fmla="*/ 623887 h 941014"/>
              <a:gd name="connsiteX13" fmla="*/ 2005724 w 2459214"/>
              <a:gd name="connsiteY13" fmla="*/ 775966 h 941014"/>
              <a:gd name="connsiteX14" fmla="*/ 2005723 w 2459214"/>
              <a:gd name="connsiteY14" fmla="*/ 775965 h 941014"/>
              <a:gd name="connsiteX15" fmla="*/ 1840674 w 2459214"/>
              <a:gd name="connsiteY15" fmla="*/ 941014 h 94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9214" h="941014">
                <a:moveTo>
                  <a:pt x="1118171" y="941013"/>
                </a:moveTo>
                <a:lnTo>
                  <a:pt x="0" y="0"/>
                </a:lnTo>
                <a:lnTo>
                  <a:pt x="1607381" y="0"/>
                </a:lnTo>
                <a:cubicBezTo>
                  <a:pt x="1698535" y="0"/>
                  <a:pt x="1772430" y="73895"/>
                  <a:pt x="1772430" y="165049"/>
                </a:cubicBezTo>
                <a:lnTo>
                  <a:pt x="1772429" y="165049"/>
                </a:lnTo>
                <a:cubicBezTo>
                  <a:pt x="1772428" y="210625"/>
                  <a:pt x="1753955" y="251888"/>
                  <a:pt x="1724087" y="281756"/>
                </a:cubicBezTo>
                <a:lnTo>
                  <a:pt x="1684586" y="308388"/>
                </a:lnTo>
                <a:lnTo>
                  <a:pt x="2303158" y="308388"/>
                </a:lnTo>
                <a:cubicBezTo>
                  <a:pt x="2389345" y="308388"/>
                  <a:pt x="2459214" y="378257"/>
                  <a:pt x="2459214" y="464445"/>
                </a:cubicBezTo>
                <a:lnTo>
                  <a:pt x="2459213" y="464445"/>
                </a:lnTo>
                <a:cubicBezTo>
                  <a:pt x="2459213" y="550632"/>
                  <a:pt x="2389344" y="620502"/>
                  <a:pt x="2303157" y="620502"/>
                </a:cubicBezTo>
                <a:lnTo>
                  <a:pt x="1888150" y="620502"/>
                </a:lnTo>
                <a:lnTo>
                  <a:pt x="1904919" y="623887"/>
                </a:lnTo>
                <a:cubicBezTo>
                  <a:pt x="1964158" y="648942"/>
                  <a:pt x="2005724" y="707600"/>
                  <a:pt x="2005724" y="775966"/>
                </a:cubicBezTo>
                <a:lnTo>
                  <a:pt x="2005723" y="775965"/>
                </a:lnTo>
                <a:cubicBezTo>
                  <a:pt x="2005723" y="867119"/>
                  <a:pt x="1931828" y="941014"/>
                  <a:pt x="1840674" y="941014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3" name="Freeform: Shape 132"/>
          <p:cNvSpPr/>
          <p:nvPr userDrawn="1"/>
        </p:nvSpPr>
        <p:spPr>
          <a:xfrm rot="8155742">
            <a:off x="9961741" y="1827065"/>
            <a:ext cx="2005980" cy="660697"/>
          </a:xfrm>
          <a:custGeom>
            <a:avLst/>
            <a:gdLst>
              <a:gd name="connsiteX0" fmla="*/ 212221 w 2598991"/>
              <a:gd name="connsiteY0" fmla="*/ 705872 h 856013"/>
              <a:gd name="connsiteX1" fmla="*/ 212221 w 2598991"/>
              <a:gd name="connsiteY1" fmla="*/ 705873 h 856013"/>
              <a:gd name="connsiteX2" fmla="*/ 212221 w 2598991"/>
              <a:gd name="connsiteY2" fmla="*/ 705873 h 856013"/>
              <a:gd name="connsiteX3" fmla="*/ 0 w 2598991"/>
              <a:gd name="connsiteY3" fmla="*/ 150139 h 856013"/>
              <a:gd name="connsiteX4" fmla="*/ 0 w 2598991"/>
              <a:gd name="connsiteY4" fmla="*/ 150139 h 856013"/>
              <a:gd name="connsiteX5" fmla="*/ 0 w 2598991"/>
              <a:gd name="connsiteY5" fmla="*/ 150140 h 856013"/>
              <a:gd name="connsiteX6" fmla="*/ 150140 w 2598991"/>
              <a:gd name="connsiteY6" fmla="*/ 0 h 856013"/>
              <a:gd name="connsiteX7" fmla="*/ 1824103 w 2598991"/>
              <a:gd name="connsiteY7" fmla="*/ 0 h 856013"/>
              <a:gd name="connsiteX8" fmla="*/ 1974243 w 2598991"/>
              <a:gd name="connsiteY8" fmla="*/ 150140 h 856013"/>
              <a:gd name="connsiteX9" fmla="*/ 1974242 w 2598991"/>
              <a:gd name="connsiteY9" fmla="*/ 150140 h 856013"/>
              <a:gd name="connsiteX10" fmla="*/ 1930267 w 2598991"/>
              <a:gd name="connsiteY10" fmla="*/ 256305 h 856013"/>
              <a:gd name="connsiteX11" fmla="*/ 1894334 w 2598991"/>
              <a:gd name="connsiteY11" fmla="*/ 280532 h 856013"/>
              <a:gd name="connsiteX12" fmla="*/ 2457031 w 2598991"/>
              <a:gd name="connsiteY12" fmla="*/ 280532 h 856013"/>
              <a:gd name="connsiteX13" fmla="*/ 2598991 w 2598991"/>
              <a:gd name="connsiteY13" fmla="*/ 422492 h 856013"/>
              <a:gd name="connsiteX14" fmla="*/ 2598990 w 2598991"/>
              <a:gd name="connsiteY14" fmla="*/ 422492 h 856013"/>
              <a:gd name="connsiteX15" fmla="*/ 2457030 w 2598991"/>
              <a:gd name="connsiteY15" fmla="*/ 564452 h 856013"/>
              <a:gd name="connsiteX16" fmla="*/ 2079510 w 2598991"/>
              <a:gd name="connsiteY16" fmla="*/ 564452 h 856013"/>
              <a:gd name="connsiteX17" fmla="*/ 2094765 w 2598991"/>
              <a:gd name="connsiteY17" fmla="*/ 567532 h 856013"/>
              <a:gd name="connsiteX18" fmla="*/ 2186464 w 2598991"/>
              <a:gd name="connsiteY18" fmla="*/ 705873 h 856013"/>
              <a:gd name="connsiteX19" fmla="*/ 2186463 w 2598991"/>
              <a:gd name="connsiteY19" fmla="*/ 705873 h 856013"/>
              <a:gd name="connsiteX20" fmla="*/ 2036323 w 2598991"/>
              <a:gd name="connsiteY20" fmla="*/ 856013 h 856013"/>
              <a:gd name="connsiteX21" fmla="*/ 362361 w 2598991"/>
              <a:gd name="connsiteY21" fmla="*/ 856012 h 856013"/>
              <a:gd name="connsiteX22" fmla="*/ 224020 w 2598991"/>
              <a:gd name="connsiteY22" fmla="*/ 764313 h 856013"/>
              <a:gd name="connsiteX23" fmla="*/ 212221 w 2598991"/>
              <a:gd name="connsiteY23" fmla="*/ 705873 h 856013"/>
              <a:gd name="connsiteX24" fmla="*/ 224020 w 2598991"/>
              <a:gd name="connsiteY24" fmla="*/ 647432 h 856013"/>
              <a:gd name="connsiteX25" fmla="*/ 362361 w 2598991"/>
              <a:gd name="connsiteY25" fmla="*/ 555733 h 856013"/>
              <a:gd name="connsiteX26" fmla="*/ 469765 w 2598991"/>
              <a:gd name="connsiteY26" fmla="*/ 555733 h 856013"/>
              <a:gd name="connsiteX27" fmla="*/ 480117 w 2598991"/>
              <a:gd name="connsiteY27" fmla="*/ 553643 h 856013"/>
              <a:gd name="connsiteX28" fmla="*/ 566820 w 2598991"/>
              <a:gd name="connsiteY28" fmla="*/ 422839 h 856013"/>
              <a:gd name="connsiteX29" fmla="*/ 566821 w 2598991"/>
              <a:gd name="connsiteY29" fmla="*/ 422839 h 856013"/>
              <a:gd name="connsiteX30" fmla="*/ 515161 w 2598991"/>
              <a:gd name="connsiteY30" fmla="*/ 313296 h 856013"/>
              <a:gd name="connsiteX31" fmla="*/ 493706 w 2598991"/>
              <a:gd name="connsiteY31" fmla="*/ 300279 h 856013"/>
              <a:gd name="connsiteX32" fmla="*/ 150140 w 2598991"/>
              <a:gd name="connsiteY32" fmla="*/ 300279 h 856013"/>
              <a:gd name="connsiteX33" fmla="*/ 11799 w 2598991"/>
              <a:gd name="connsiteY33" fmla="*/ 208580 h 856013"/>
              <a:gd name="connsiteX34" fmla="*/ 0 w 2598991"/>
              <a:gd name="connsiteY34" fmla="*/ 150139 h 856013"/>
              <a:gd name="connsiteX35" fmla="*/ 11799 w 2598991"/>
              <a:gd name="connsiteY35" fmla="*/ 91699 h 856013"/>
              <a:gd name="connsiteX36" fmla="*/ 150140 w 2598991"/>
              <a:gd name="connsiteY36" fmla="*/ 0 h 85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98991" h="856013">
                <a:moveTo>
                  <a:pt x="212221" y="705872"/>
                </a:moveTo>
                <a:lnTo>
                  <a:pt x="212221" y="705873"/>
                </a:lnTo>
                <a:lnTo>
                  <a:pt x="212221" y="705873"/>
                </a:lnTo>
                <a:close/>
                <a:moveTo>
                  <a:pt x="0" y="150139"/>
                </a:moveTo>
                <a:lnTo>
                  <a:pt x="0" y="150139"/>
                </a:lnTo>
                <a:lnTo>
                  <a:pt x="0" y="150140"/>
                </a:lnTo>
                <a:close/>
                <a:moveTo>
                  <a:pt x="150140" y="0"/>
                </a:moveTo>
                <a:lnTo>
                  <a:pt x="1824103" y="0"/>
                </a:lnTo>
                <a:cubicBezTo>
                  <a:pt x="1907023" y="0"/>
                  <a:pt x="1974243" y="67220"/>
                  <a:pt x="1974243" y="150140"/>
                </a:cubicBezTo>
                <a:lnTo>
                  <a:pt x="1974242" y="150140"/>
                </a:lnTo>
                <a:cubicBezTo>
                  <a:pt x="1974242" y="191600"/>
                  <a:pt x="1957437" y="229135"/>
                  <a:pt x="1930267" y="256305"/>
                </a:cubicBezTo>
                <a:lnTo>
                  <a:pt x="1894334" y="280532"/>
                </a:lnTo>
                <a:lnTo>
                  <a:pt x="2457031" y="280532"/>
                </a:lnTo>
                <a:cubicBezTo>
                  <a:pt x="2535433" y="280532"/>
                  <a:pt x="2598991" y="344090"/>
                  <a:pt x="2598991" y="422492"/>
                </a:cubicBezTo>
                <a:lnTo>
                  <a:pt x="2598990" y="422492"/>
                </a:lnTo>
                <a:cubicBezTo>
                  <a:pt x="2598990" y="500894"/>
                  <a:pt x="2535432" y="564452"/>
                  <a:pt x="2457030" y="564452"/>
                </a:cubicBezTo>
                <a:lnTo>
                  <a:pt x="2079510" y="564452"/>
                </a:lnTo>
                <a:lnTo>
                  <a:pt x="2094765" y="567532"/>
                </a:lnTo>
                <a:cubicBezTo>
                  <a:pt x="2148653" y="590324"/>
                  <a:pt x="2186464" y="643683"/>
                  <a:pt x="2186464" y="705873"/>
                </a:cubicBezTo>
                <a:lnTo>
                  <a:pt x="2186463" y="705873"/>
                </a:lnTo>
                <a:cubicBezTo>
                  <a:pt x="2186463" y="788793"/>
                  <a:pt x="2119243" y="856013"/>
                  <a:pt x="2036323" y="856013"/>
                </a:cubicBezTo>
                <a:lnTo>
                  <a:pt x="362361" y="856012"/>
                </a:lnTo>
                <a:cubicBezTo>
                  <a:pt x="300171" y="856012"/>
                  <a:pt x="246812" y="818201"/>
                  <a:pt x="224020" y="764313"/>
                </a:cubicBezTo>
                <a:lnTo>
                  <a:pt x="212221" y="705873"/>
                </a:lnTo>
                <a:lnTo>
                  <a:pt x="224020" y="647432"/>
                </a:lnTo>
                <a:cubicBezTo>
                  <a:pt x="246812" y="593544"/>
                  <a:pt x="300171" y="555733"/>
                  <a:pt x="362361" y="555733"/>
                </a:cubicBezTo>
                <a:lnTo>
                  <a:pt x="469765" y="555733"/>
                </a:lnTo>
                <a:lnTo>
                  <a:pt x="480117" y="553643"/>
                </a:lnTo>
                <a:cubicBezTo>
                  <a:pt x="531069" y="532092"/>
                  <a:pt x="566820" y="481641"/>
                  <a:pt x="566820" y="422839"/>
                </a:cubicBezTo>
                <a:lnTo>
                  <a:pt x="566821" y="422839"/>
                </a:lnTo>
                <a:cubicBezTo>
                  <a:pt x="566821" y="378738"/>
                  <a:pt x="546711" y="339334"/>
                  <a:pt x="515161" y="313296"/>
                </a:cubicBezTo>
                <a:lnTo>
                  <a:pt x="493706" y="300279"/>
                </a:lnTo>
                <a:lnTo>
                  <a:pt x="150140" y="300279"/>
                </a:lnTo>
                <a:cubicBezTo>
                  <a:pt x="87950" y="300279"/>
                  <a:pt x="34591" y="262468"/>
                  <a:pt x="11799" y="208580"/>
                </a:cubicBezTo>
                <a:lnTo>
                  <a:pt x="0" y="150139"/>
                </a:lnTo>
                <a:lnTo>
                  <a:pt x="11799" y="91699"/>
                </a:lnTo>
                <a:cubicBezTo>
                  <a:pt x="34591" y="37811"/>
                  <a:pt x="87950" y="0"/>
                  <a:pt x="15014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Cross 133"/>
          <p:cNvSpPr/>
          <p:nvPr userDrawn="1"/>
        </p:nvSpPr>
        <p:spPr>
          <a:xfrm rot="1642289">
            <a:off x="2007653" y="4109671"/>
            <a:ext cx="29604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Isosceles Triangle 134"/>
          <p:cNvSpPr/>
          <p:nvPr userDrawn="1"/>
        </p:nvSpPr>
        <p:spPr>
          <a:xfrm rot="12056913">
            <a:off x="4280712" y="5743587"/>
            <a:ext cx="251202" cy="216553"/>
          </a:xfrm>
          <a:prstGeom prst="triangl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Cross 135"/>
          <p:cNvSpPr/>
          <p:nvPr userDrawn="1"/>
        </p:nvSpPr>
        <p:spPr>
          <a:xfrm rot="1642289">
            <a:off x="11121452" y="563704"/>
            <a:ext cx="29604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: Shape 136"/>
          <p:cNvSpPr/>
          <p:nvPr userDrawn="1"/>
        </p:nvSpPr>
        <p:spPr>
          <a:xfrm rot="12816686">
            <a:off x="1728883" y="2171913"/>
            <a:ext cx="354855" cy="544957"/>
          </a:xfrm>
          <a:custGeom>
            <a:avLst/>
            <a:gdLst>
              <a:gd name="connsiteX0" fmla="*/ 345263 w 354855"/>
              <a:gd name="connsiteY0" fmla="*/ 315279 h 544956"/>
              <a:gd name="connsiteX1" fmla="*/ 219796 w 354855"/>
              <a:gd name="connsiteY1" fmla="*/ 31395 h 544956"/>
              <a:gd name="connsiteX2" fmla="*/ 43636 w 354855"/>
              <a:gd name="connsiteY2" fmla="*/ 17454 h 544956"/>
              <a:gd name="connsiteX3" fmla="*/ 52508 w 354855"/>
              <a:gd name="connsiteY3" fmla="*/ 113772 h 544956"/>
              <a:gd name="connsiteX4" fmla="*/ 248945 w 354855"/>
              <a:gd name="connsiteY4" fmla="*/ 307675 h 544956"/>
              <a:gd name="connsiteX5" fmla="*/ 240074 w 354855"/>
              <a:gd name="connsiteY5" fmla="*/ 492707 h 544956"/>
              <a:gd name="connsiteX6" fmla="*/ 274292 w 354855"/>
              <a:gd name="connsiteY6" fmla="*/ 543401 h 544956"/>
              <a:gd name="connsiteX7" fmla="*/ 289500 w 354855"/>
              <a:gd name="connsiteY7" fmla="*/ 544668 h 544956"/>
              <a:gd name="connsiteX8" fmla="*/ 338927 w 354855"/>
              <a:gd name="connsiteY8" fmla="*/ 501579 h 544956"/>
              <a:gd name="connsiteX9" fmla="*/ 345263 w 354855"/>
              <a:gd name="connsiteY9" fmla="*/ 315279 h 5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855" h="544956">
                <a:moveTo>
                  <a:pt x="345263" y="315279"/>
                </a:moveTo>
                <a:cubicBezTo>
                  <a:pt x="350333" y="188545"/>
                  <a:pt x="347798" y="88425"/>
                  <a:pt x="219796" y="31395"/>
                </a:cubicBezTo>
                <a:cubicBezTo>
                  <a:pt x="183044" y="14920"/>
                  <a:pt x="72785" y="-289"/>
                  <a:pt x="43636" y="17454"/>
                </a:cubicBezTo>
                <a:cubicBezTo>
                  <a:pt x="5616" y="38999"/>
                  <a:pt x="-12127" y="85891"/>
                  <a:pt x="52508" y="113772"/>
                </a:cubicBezTo>
                <a:cubicBezTo>
                  <a:pt x="209658" y="107435"/>
                  <a:pt x="247678" y="134050"/>
                  <a:pt x="248945" y="307675"/>
                </a:cubicBezTo>
                <a:cubicBezTo>
                  <a:pt x="248945" y="392587"/>
                  <a:pt x="245143" y="445816"/>
                  <a:pt x="240074" y="492707"/>
                </a:cubicBezTo>
                <a:cubicBezTo>
                  <a:pt x="237539" y="518054"/>
                  <a:pt x="248945" y="540866"/>
                  <a:pt x="274292" y="543401"/>
                </a:cubicBezTo>
                <a:lnTo>
                  <a:pt x="289500" y="544668"/>
                </a:lnTo>
                <a:cubicBezTo>
                  <a:pt x="314847" y="547203"/>
                  <a:pt x="337659" y="528193"/>
                  <a:pt x="338927" y="501579"/>
                </a:cubicBezTo>
                <a:lnTo>
                  <a:pt x="345263" y="315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8" name="Graphic 185"/>
          <p:cNvGrpSpPr/>
          <p:nvPr userDrawn="1"/>
        </p:nvGrpSpPr>
        <p:grpSpPr>
          <a:xfrm rot="16200000">
            <a:off x="2805453" y="761888"/>
            <a:ext cx="1668051" cy="346608"/>
            <a:chOff x="1542378" y="3369742"/>
            <a:chExt cx="1668051" cy="346608"/>
          </a:xfrm>
          <a:solidFill>
            <a:srgbClr val="FFFFFF">
              <a:alpha val="44000"/>
            </a:srgbClr>
          </a:solidFill>
        </p:grpSpPr>
        <p:sp>
          <p:nvSpPr>
            <p:cNvPr id="139" name="Freeform: Shape 138"/>
            <p:cNvSpPr/>
            <p:nvPr/>
          </p:nvSpPr>
          <p:spPr>
            <a:xfrm>
              <a:off x="3003006" y="3378949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/>
            <p:cNvSpPr/>
            <p:nvPr/>
          </p:nvSpPr>
          <p:spPr>
            <a:xfrm>
              <a:off x="2792875" y="3374616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/>
            <p:cNvSpPr/>
            <p:nvPr/>
          </p:nvSpPr>
          <p:spPr>
            <a:xfrm>
              <a:off x="2582744" y="3370284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0093" y="328736"/>
                    <a:pt x="179261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/>
            <p:cNvSpPr/>
            <p:nvPr/>
          </p:nvSpPr>
          <p:spPr>
            <a:xfrm>
              <a:off x="2370446" y="3368117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0268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0268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/>
            <p:cNvSpPr/>
            <p:nvPr/>
          </p:nvSpPr>
          <p:spPr>
            <a:xfrm>
              <a:off x="2158406" y="3363785"/>
              <a:ext cx="216630" cy="346608"/>
            </a:xfrm>
            <a:custGeom>
              <a:avLst/>
              <a:gdLst>
                <a:gd name="connsiteX0" fmla="*/ 172505 w 216630"/>
                <a:gd name="connsiteY0" fmla="*/ 330902 h 346608"/>
                <a:gd name="connsiteX1" fmla="*/ 144343 w 216630"/>
                <a:gd name="connsiteY1" fmla="*/ 317905 h 346608"/>
                <a:gd name="connsiteX2" fmla="*/ 27363 w 216630"/>
                <a:gd name="connsiteY2" fmla="*/ 200924 h 346608"/>
                <a:gd name="connsiteX3" fmla="*/ 29529 w 216630"/>
                <a:gd name="connsiteY3" fmla="*/ 142434 h 346608"/>
                <a:gd name="connsiteX4" fmla="*/ 148676 w 216630"/>
                <a:gd name="connsiteY4" fmla="*/ 27620 h 346608"/>
                <a:gd name="connsiteX5" fmla="*/ 207166 w 216630"/>
                <a:gd name="connsiteY5" fmla="*/ 27620 h 346608"/>
                <a:gd name="connsiteX6" fmla="*/ 207166 w 216630"/>
                <a:gd name="connsiteY6" fmla="*/ 86110 h 346608"/>
                <a:gd name="connsiteX7" fmla="*/ 118348 w 216630"/>
                <a:gd name="connsiteY7" fmla="*/ 172762 h 346608"/>
                <a:gd name="connsiteX8" fmla="*/ 205000 w 216630"/>
                <a:gd name="connsiteY8" fmla="*/ 261581 h 346608"/>
                <a:gd name="connsiteX9" fmla="*/ 205000 w 216630"/>
                <a:gd name="connsiteY9" fmla="*/ 320071 h 346608"/>
                <a:gd name="connsiteX10" fmla="*/ 172505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2505" y="330902"/>
                  </a:moveTo>
                  <a:cubicBezTo>
                    <a:pt x="161674" y="330902"/>
                    <a:pt x="150842" y="326570"/>
                    <a:pt x="144343" y="317905"/>
                  </a:cubicBezTo>
                  <a:lnTo>
                    <a:pt x="27363" y="200924"/>
                  </a:lnTo>
                  <a:cubicBezTo>
                    <a:pt x="12199" y="183594"/>
                    <a:pt x="12199" y="157598"/>
                    <a:pt x="29529" y="142434"/>
                  </a:cubicBezTo>
                  <a:lnTo>
                    <a:pt x="148676" y="27620"/>
                  </a:lnTo>
                  <a:cubicBezTo>
                    <a:pt x="163840" y="12456"/>
                    <a:pt x="189836" y="12456"/>
                    <a:pt x="207166" y="27620"/>
                  </a:cubicBezTo>
                  <a:cubicBezTo>
                    <a:pt x="222330" y="42784"/>
                    <a:pt x="222330" y="68780"/>
                    <a:pt x="207166" y="86110"/>
                  </a:cubicBezTo>
                  <a:lnTo>
                    <a:pt x="118348" y="172762"/>
                  </a:lnTo>
                  <a:lnTo>
                    <a:pt x="205000" y="261581"/>
                  </a:lnTo>
                  <a:cubicBezTo>
                    <a:pt x="220164" y="276745"/>
                    <a:pt x="220164" y="302740"/>
                    <a:pt x="205000" y="320071"/>
                  </a:cubicBezTo>
                  <a:cubicBezTo>
                    <a:pt x="192002" y="328736"/>
                    <a:pt x="183337" y="330902"/>
                    <a:pt x="172505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/>
            <p:cNvSpPr/>
            <p:nvPr/>
          </p:nvSpPr>
          <p:spPr>
            <a:xfrm>
              <a:off x="1948559" y="3361618"/>
              <a:ext cx="216630" cy="346608"/>
            </a:xfrm>
            <a:custGeom>
              <a:avLst/>
              <a:gdLst>
                <a:gd name="connsiteX0" fmla="*/ 172221 w 216630"/>
                <a:gd name="connsiteY0" fmla="*/ 330902 h 346608"/>
                <a:gd name="connsiteX1" fmla="*/ 144059 w 216630"/>
                <a:gd name="connsiteY1" fmla="*/ 317905 h 346608"/>
                <a:gd name="connsiteX2" fmla="*/ 27079 w 216630"/>
                <a:gd name="connsiteY2" fmla="*/ 198758 h 346608"/>
                <a:gd name="connsiteX3" fmla="*/ 16247 w 216630"/>
                <a:gd name="connsiteY3" fmla="*/ 170596 h 346608"/>
                <a:gd name="connsiteX4" fmla="*/ 29245 w 216630"/>
                <a:gd name="connsiteY4" fmla="*/ 142434 h 346608"/>
                <a:gd name="connsiteX5" fmla="*/ 148392 w 216630"/>
                <a:gd name="connsiteY5" fmla="*/ 27620 h 346608"/>
                <a:gd name="connsiteX6" fmla="*/ 206882 w 216630"/>
                <a:gd name="connsiteY6" fmla="*/ 27620 h 346608"/>
                <a:gd name="connsiteX7" fmla="*/ 206882 w 216630"/>
                <a:gd name="connsiteY7" fmla="*/ 86110 h 346608"/>
                <a:gd name="connsiteX8" fmla="*/ 118063 w 216630"/>
                <a:gd name="connsiteY8" fmla="*/ 172762 h 346608"/>
                <a:gd name="connsiteX9" fmla="*/ 204715 w 216630"/>
                <a:gd name="connsiteY9" fmla="*/ 261581 h 346608"/>
                <a:gd name="connsiteX10" fmla="*/ 204715 w 216630"/>
                <a:gd name="connsiteY10" fmla="*/ 320071 h 346608"/>
                <a:gd name="connsiteX11" fmla="*/ 172221 w 216630"/>
                <a:gd name="connsiteY11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46608">
                  <a:moveTo>
                    <a:pt x="172221" y="330902"/>
                  </a:moveTo>
                  <a:cubicBezTo>
                    <a:pt x="161389" y="330902"/>
                    <a:pt x="150558" y="326570"/>
                    <a:pt x="144059" y="317905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0886" y="330902"/>
                    <a:pt x="172221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/>
            <p:cNvSpPr/>
            <p:nvPr/>
          </p:nvSpPr>
          <p:spPr>
            <a:xfrm>
              <a:off x="1737887" y="3355119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8736"/>
                    <a:pt x="181428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/>
            <p:cNvSpPr/>
            <p:nvPr/>
          </p:nvSpPr>
          <p:spPr>
            <a:xfrm>
              <a:off x="1526131" y="3355119"/>
              <a:ext cx="216630" cy="324945"/>
            </a:xfrm>
            <a:custGeom>
              <a:avLst/>
              <a:gdLst>
                <a:gd name="connsiteX0" fmla="*/ 172221 w 216630"/>
                <a:gd name="connsiteY0" fmla="*/ 328736 h 324945"/>
                <a:gd name="connsiteX1" fmla="*/ 144059 w 216630"/>
                <a:gd name="connsiteY1" fmla="*/ 315738 h 324945"/>
                <a:gd name="connsiteX2" fmla="*/ 27079 w 216630"/>
                <a:gd name="connsiteY2" fmla="*/ 198758 h 324945"/>
                <a:gd name="connsiteX3" fmla="*/ 16247 w 216630"/>
                <a:gd name="connsiteY3" fmla="*/ 170596 h 324945"/>
                <a:gd name="connsiteX4" fmla="*/ 29245 w 216630"/>
                <a:gd name="connsiteY4" fmla="*/ 142434 h 324945"/>
                <a:gd name="connsiteX5" fmla="*/ 148392 w 216630"/>
                <a:gd name="connsiteY5" fmla="*/ 27620 h 324945"/>
                <a:gd name="connsiteX6" fmla="*/ 206882 w 216630"/>
                <a:gd name="connsiteY6" fmla="*/ 27620 h 324945"/>
                <a:gd name="connsiteX7" fmla="*/ 206882 w 216630"/>
                <a:gd name="connsiteY7" fmla="*/ 86110 h 324945"/>
                <a:gd name="connsiteX8" fmla="*/ 118063 w 216630"/>
                <a:gd name="connsiteY8" fmla="*/ 172762 h 324945"/>
                <a:gd name="connsiteX9" fmla="*/ 204715 w 216630"/>
                <a:gd name="connsiteY9" fmla="*/ 261581 h 324945"/>
                <a:gd name="connsiteX10" fmla="*/ 204715 w 216630"/>
                <a:gd name="connsiteY10" fmla="*/ 320071 h 324945"/>
                <a:gd name="connsiteX11" fmla="*/ 172221 w 216630"/>
                <a:gd name="connsiteY11" fmla="*/ 328736 h 32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24945">
                  <a:moveTo>
                    <a:pt x="172221" y="328736"/>
                  </a:moveTo>
                  <a:cubicBezTo>
                    <a:pt x="161389" y="328736"/>
                    <a:pt x="150558" y="324403"/>
                    <a:pt x="144059" y="315738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3052" y="328736"/>
                    <a:pt x="172221" y="328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7" name="Graphic 185"/>
          <p:cNvGrpSpPr/>
          <p:nvPr userDrawn="1"/>
        </p:nvGrpSpPr>
        <p:grpSpPr>
          <a:xfrm rot="16200000">
            <a:off x="7418161" y="5729286"/>
            <a:ext cx="1668051" cy="346608"/>
            <a:chOff x="1542378" y="3369742"/>
            <a:chExt cx="1668051" cy="346608"/>
          </a:xfrm>
          <a:solidFill>
            <a:srgbClr val="FFFFFF">
              <a:alpha val="44000"/>
            </a:srgbClr>
          </a:solidFill>
        </p:grpSpPr>
        <p:sp>
          <p:nvSpPr>
            <p:cNvPr id="148" name="Freeform: Shape 147"/>
            <p:cNvSpPr/>
            <p:nvPr/>
          </p:nvSpPr>
          <p:spPr>
            <a:xfrm>
              <a:off x="3003006" y="3378949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/>
            <p:cNvSpPr/>
            <p:nvPr/>
          </p:nvSpPr>
          <p:spPr>
            <a:xfrm>
              <a:off x="2792875" y="3374616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/>
            <p:cNvSpPr/>
            <p:nvPr/>
          </p:nvSpPr>
          <p:spPr>
            <a:xfrm>
              <a:off x="2582744" y="3370284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0093" y="328736"/>
                    <a:pt x="179261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/>
            <p:cNvSpPr/>
            <p:nvPr/>
          </p:nvSpPr>
          <p:spPr>
            <a:xfrm>
              <a:off x="2370446" y="3368117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0268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0268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/>
            <p:cNvSpPr/>
            <p:nvPr/>
          </p:nvSpPr>
          <p:spPr>
            <a:xfrm>
              <a:off x="2158406" y="3363785"/>
              <a:ext cx="216630" cy="346608"/>
            </a:xfrm>
            <a:custGeom>
              <a:avLst/>
              <a:gdLst>
                <a:gd name="connsiteX0" fmla="*/ 172505 w 216630"/>
                <a:gd name="connsiteY0" fmla="*/ 330902 h 346608"/>
                <a:gd name="connsiteX1" fmla="*/ 144343 w 216630"/>
                <a:gd name="connsiteY1" fmla="*/ 317905 h 346608"/>
                <a:gd name="connsiteX2" fmla="*/ 27363 w 216630"/>
                <a:gd name="connsiteY2" fmla="*/ 200924 h 346608"/>
                <a:gd name="connsiteX3" fmla="*/ 29529 w 216630"/>
                <a:gd name="connsiteY3" fmla="*/ 142434 h 346608"/>
                <a:gd name="connsiteX4" fmla="*/ 148676 w 216630"/>
                <a:gd name="connsiteY4" fmla="*/ 27620 h 346608"/>
                <a:gd name="connsiteX5" fmla="*/ 207166 w 216630"/>
                <a:gd name="connsiteY5" fmla="*/ 27620 h 346608"/>
                <a:gd name="connsiteX6" fmla="*/ 207166 w 216630"/>
                <a:gd name="connsiteY6" fmla="*/ 86110 h 346608"/>
                <a:gd name="connsiteX7" fmla="*/ 118348 w 216630"/>
                <a:gd name="connsiteY7" fmla="*/ 172762 h 346608"/>
                <a:gd name="connsiteX8" fmla="*/ 205000 w 216630"/>
                <a:gd name="connsiteY8" fmla="*/ 261581 h 346608"/>
                <a:gd name="connsiteX9" fmla="*/ 205000 w 216630"/>
                <a:gd name="connsiteY9" fmla="*/ 320071 h 346608"/>
                <a:gd name="connsiteX10" fmla="*/ 172505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2505" y="330902"/>
                  </a:moveTo>
                  <a:cubicBezTo>
                    <a:pt x="161674" y="330902"/>
                    <a:pt x="150842" y="326570"/>
                    <a:pt x="144343" y="317905"/>
                  </a:cubicBezTo>
                  <a:lnTo>
                    <a:pt x="27363" y="200924"/>
                  </a:lnTo>
                  <a:cubicBezTo>
                    <a:pt x="12199" y="183594"/>
                    <a:pt x="12199" y="157598"/>
                    <a:pt x="29529" y="142434"/>
                  </a:cubicBezTo>
                  <a:lnTo>
                    <a:pt x="148676" y="27620"/>
                  </a:lnTo>
                  <a:cubicBezTo>
                    <a:pt x="163840" y="12456"/>
                    <a:pt x="189836" y="12456"/>
                    <a:pt x="207166" y="27620"/>
                  </a:cubicBezTo>
                  <a:cubicBezTo>
                    <a:pt x="222330" y="42784"/>
                    <a:pt x="222330" y="68780"/>
                    <a:pt x="207166" y="86110"/>
                  </a:cubicBezTo>
                  <a:lnTo>
                    <a:pt x="118348" y="172762"/>
                  </a:lnTo>
                  <a:lnTo>
                    <a:pt x="205000" y="261581"/>
                  </a:lnTo>
                  <a:cubicBezTo>
                    <a:pt x="220164" y="276745"/>
                    <a:pt x="220164" y="302740"/>
                    <a:pt x="205000" y="320071"/>
                  </a:cubicBezTo>
                  <a:cubicBezTo>
                    <a:pt x="192002" y="328736"/>
                    <a:pt x="183337" y="330902"/>
                    <a:pt x="172505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/>
            <p:cNvSpPr/>
            <p:nvPr/>
          </p:nvSpPr>
          <p:spPr>
            <a:xfrm>
              <a:off x="1948559" y="3361618"/>
              <a:ext cx="216630" cy="346608"/>
            </a:xfrm>
            <a:custGeom>
              <a:avLst/>
              <a:gdLst>
                <a:gd name="connsiteX0" fmla="*/ 172221 w 216630"/>
                <a:gd name="connsiteY0" fmla="*/ 330902 h 346608"/>
                <a:gd name="connsiteX1" fmla="*/ 144059 w 216630"/>
                <a:gd name="connsiteY1" fmla="*/ 317905 h 346608"/>
                <a:gd name="connsiteX2" fmla="*/ 27079 w 216630"/>
                <a:gd name="connsiteY2" fmla="*/ 198758 h 346608"/>
                <a:gd name="connsiteX3" fmla="*/ 16247 w 216630"/>
                <a:gd name="connsiteY3" fmla="*/ 170596 h 346608"/>
                <a:gd name="connsiteX4" fmla="*/ 29245 w 216630"/>
                <a:gd name="connsiteY4" fmla="*/ 142434 h 346608"/>
                <a:gd name="connsiteX5" fmla="*/ 148392 w 216630"/>
                <a:gd name="connsiteY5" fmla="*/ 27620 h 346608"/>
                <a:gd name="connsiteX6" fmla="*/ 206882 w 216630"/>
                <a:gd name="connsiteY6" fmla="*/ 27620 h 346608"/>
                <a:gd name="connsiteX7" fmla="*/ 206882 w 216630"/>
                <a:gd name="connsiteY7" fmla="*/ 86110 h 346608"/>
                <a:gd name="connsiteX8" fmla="*/ 118063 w 216630"/>
                <a:gd name="connsiteY8" fmla="*/ 172762 h 346608"/>
                <a:gd name="connsiteX9" fmla="*/ 204715 w 216630"/>
                <a:gd name="connsiteY9" fmla="*/ 261581 h 346608"/>
                <a:gd name="connsiteX10" fmla="*/ 204715 w 216630"/>
                <a:gd name="connsiteY10" fmla="*/ 320071 h 346608"/>
                <a:gd name="connsiteX11" fmla="*/ 172221 w 216630"/>
                <a:gd name="connsiteY11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46608">
                  <a:moveTo>
                    <a:pt x="172221" y="330902"/>
                  </a:moveTo>
                  <a:cubicBezTo>
                    <a:pt x="161389" y="330902"/>
                    <a:pt x="150558" y="326570"/>
                    <a:pt x="144059" y="317905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0886" y="330902"/>
                    <a:pt x="172221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/>
            <p:cNvSpPr/>
            <p:nvPr/>
          </p:nvSpPr>
          <p:spPr>
            <a:xfrm>
              <a:off x="1737887" y="3355119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8736"/>
                    <a:pt x="181428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/>
            <p:cNvSpPr/>
            <p:nvPr/>
          </p:nvSpPr>
          <p:spPr>
            <a:xfrm>
              <a:off x="1526131" y="3355119"/>
              <a:ext cx="216630" cy="324945"/>
            </a:xfrm>
            <a:custGeom>
              <a:avLst/>
              <a:gdLst>
                <a:gd name="connsiteX0" fmla="*/ 172221 w 216630"/>
                <a:gd name="connsiteY0" fmla="*/ 328736 h 324945"/>
                <a:gd name="connsiteX1" fmla="*/ 144059 w 216630"/>
                <a:gd name="connsiteY1" fmla="*/ 315738 h 324945"/>
                <a:gd name="connsiteX2" fmla="*/ 27079 w 216630"/>
                <a:gd name="connsiteY2" fmla="*/ 198758 h 324945"/>
                <a:gd name="connsiteX3" fmla="*/ 16247 w 216630"/>
                <a:gd name="connsiteY3" fmla="*/ 170596 h 324945"/>
                <a:gd name="connsiteX4" fmla="*/ 29245 w 216630"/>
                <a:gd name="connsiteY4" fmla="*/ 142434 h 324945"/>
                <a:gd name="connsiteX5" fmla="*/ 148392 w 216630"/>
                <a:gd name="connsiteY5" fmla="*/ 27620 h 324945"/>
                <a:gd name="connsiteX6" fmla="*/ 206882 w 216630"/>
                <a:gd name="connsiteY6" fmla="*/ 27620 h 324945"/>
                <a:gd name="connsiteX7" fmla="*/ 206882 w 216630"/>
                <a:gd name="connsiteY7" fmla="*/ 86110 h 324945"/>
                <a:gd name="connsiteX8" fmla="*/ 118063 w 216630"/>
                <a:gd name="connsiteY8" fmla="*/ 172762 h 324945"/>
                <a:gd name="connsiteX9" fmla="*/ 204715 w 216630"/>
                <a:gd name="connsiteY9" fmla="*/ 261581 h 324945"/>
                <a:gd name="connsiteX10" fmla="*/ 204715 w 216630"/>
                <a:gd name="connsiteY10" fmla="*/ 320071 h 324945"/>
                <a:gd name="connsiteX11" fmla="*/ 172221 w 216630"/>
                <a:gd name="connsiteY11" fmla="*/ 328736 h 32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24945">
                  <a:moveTo>
                    <a:pt x="172221" y="328736"/>
                  </a:moveTo>
                  <a:cubicBezTo>
                    <a:pt x="161389" y="328736"/>
                    <a:pt x="150558" y="324403"/>
                    <a:pt x="144059" y="315738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3052" y="328736"/>
                    <a:pt x="172221" y="328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Oval 155"/>
          <p:cNvSpPr/>
          <p:nvPr userDrawn="1"/>
        </p:nvSpPr>
        <p:spPr>
          <a:xfrm>
            <a:off x="6708552" y="1084536"/>
            <a:ext cx="184106" cy="193919"/>
          </a:xfrm>
          <a:prstGeom prst="ellips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79714" y="2449524"/>
            <a:ext cx="1497874" cy="195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714411" y="2449524"/>
            <a:ext cx="1497874" cy="195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762500" y="-1"/>
            <a:ext cx="74295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&amp; Send to Back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idx="12" hasCustomPrompt="1"/>
          </p:nvPr>
        </p:nvSpPr>
        <p:spPr>
          <a:xfrm>
            <a:off x="3342684" y="0"/>
            <a:ext cx="8499171" cy="6278992"/>
          </a:xfrm>
          <a:custGeom>
            <a:avLst/>
            <a:gdLst>
              <a:gd name="connsiteX0" fmla="*/ 7205323 w 8499171"/>
              <a:gd name="connsiteY0" fmla="*/ 0 h 6278992"/>
              <a:gd name="connsiteX1" fmla="*/ 8122757 w 8499171"/>
              <a:gd name="connsiteY1" fmla="*/ 0 h 6278992"/>
              <a:gd name="connsiteX2" fmla="*/ 8289051 w 8499171"/>
              <a:gd name="connsiteY2" fmla="*/ 214263 h 6278992"/>
              <a:gd name="connsiteX3" fmla="*/ 8224961 w 8499171"/>
              <a:gd name="connsiteY3" fmla="*/ 722722 h 6278992"/>
              <a:gd name="connsiteX4" fmla="*/ 7716503 w 8499171"/>
              <a:gd name="connsiteY4" fmla="*/ 658632 h 6278992"/>
              <a:gd name="connsiteX5" fmla="*/ 6175504 w 8499171"/>
              <a:gd name="connsiteY5" fmla="*/ 0 h 6278992"/>
              <a:gd name="connsiteX6" fmla="*/ 7092939 w 8499171"/>
              <a:gd name="connsiteY6" fmla="*/ 0 h 6278992"/>
              <a:gd name="connsiteX7" fmla="*/ 8312069 w 8499171"/>
              <a:gd name="connsiteY7" fmla="*/ 1570793 h 6278992"/>
              <a:gd name="connsiteX8" fmla="*/ 8247979 w 8499171"/>
              <a:gd name="connsiteY8" fmla="*/ 2079253 h 6278992"/>
              <a:gd name="connsiteX9" fmla="*/ 7739520 w 8499171"/>
              <a:gd name="connsiteY9" fmla="*/ 2015163 h 6278992"/>
              <a:gd name="connsiteX10" fmla="*/ 5145685 w 8499171"/>
              <a:gd name="connsiteY10" fmla="*/ 0 h 6278992"/>
              <a:gd name="connsiteX11" fmla="*/ 6063120 w 8499171"/>
              <a:gd name="connsiteY11" fmla="*/ 0 h 6278992"/>
              <a:gd name="connsiteX12" fmla="*/ 7974345 w 8499171"/>
              <a:gd name="connsiteY12" fmla="*/ 2462526 h 6278992"/>
              <a:gd name="connsiteX13" fmla="*/ 7910255 w 8499171"/>
              <a:gd name="connsiteY13" fmla="*/ 2970985 h 6278992"/>
              <a:gd name="connsiteX14" fmla="*/ 7401796 w 8499171"/>
              <a:gd name="connsiteY14" fmla="*/ 2906895 h 6278992"/>
              <a:gd name="connsiteX15" fmla="*/ 4115864 w 8499171"/>
              <a:gd name="connsiteY15" fmla="*/ 0 h 6278992"/>
              <a:gd name="connsiteX16" fmla="*/ 5033299 w 8499171"/>
              <a:gd name="connsiteY16" fmla="*/ 0 h 6278992"/>
              <a:gd name="connsiteX17" fmla="*/ 8378363 w 8499171"/>
              <a:gd name="connsiteY17" fmla="*/ 4309960 h 6278992"/>
              <a:gd name="connsiteX18" fmla="*/ 8314273 w 8499171"/>
              <a:gd name="connsiteY18" fmla="*/ 4818420 h 6278992"/>
              <a:gd name="connsiteX19" fmla="*/ 7805814 w 8499171"/>
              <a:gd name="connsiteY19" fmla="*/ 4754329 h 6278992"/>
              <a:gd name="connsiteX20" fmla="*/ 3086046 w 8499171"/>
              <a:gd name="connsiteY20" fmla="*/ 0 h 6278992"/>
              <a:gd name="connsiteX21" fmla="*/ 4003481 w 8499171"/>
              <a:gd name="connsiteY21" fmla="*/ 0 h 6278992"/>
              <a:gd name="connsiteX22" fmla="*/ 8423050 w 8499171"/>
              <a:gd name="connsiteY22" fmla="*/ 5694411 h 6278992"/>
              <a:gd name="connsiteX23" fmla="*/ 8358960 w 8499171"/>
              <a:gd name="connsiteY23" fmla="*/ 6202870 h 6278992"/>
              <a:gd name="connsiteX24" fmla="*/ 7850501 w 8499171"/>
              <a:gd name="connsiteY24" fmla="*/ 6138780 h 6278992"/>
              <a:gd name="connsiteX25" fmla="*/ 2056226 w 8499171"/>
              <a:gd name="connsiteY25" fmla="*/ 0 h 6278992"/>
              <a:gd name="connsiteX26" fmla="*/ 2973662 w 8499171"/>
              <a:gd name="connsiteY26" fmla="*/ 0 h 6278992"/>
              <a:gd name="connsiteX27" fmla="*/ 6599031 w 8499171"/>
              <a:gd name="connsiteY27" fmla="*/ 4671122 h 6278992"/>
              <a:gd name="connsiteX28" fmla="*/ 6534941 w 8499171"/>
              <a:gd name="connsiteY28" fmla="*/ 5179581 h 6278992"/>
              <a:gd name="connsiteX29" fmla="*/ 6026482 w 8499171"/>
              <a:gd name="connsiteY29" fmla="*/ 5115492 h 6278992"/>
              <a:gd name="connsiteX30" fmla="*/ 1026407 w 8499171"/>
              <a:gd name="connsiteY30" fmla="*/ 0 h 6278992"/>
              <a:gd name="connsiteX31" fmla="*/ 1943842 w 8499171"/>
              <a:gd name="connsiteY31" fmla="*/ 0 h 6278992"/>
              <a:gd name="connsiteX32" fmla="*/ 6054015 w 8499171"/>
              <a:gd name="connsiteY32" fmla="*/ 5295770 h 6278992"/>
              <a:gd name="connsiteX33" fmla="*/ 5989925 w 8499171"/>
              <a:gd name="connsiteY33" fmla="*/ 5804229 h 6278992"/>
              <a:gd name="connsiteX34" fmla="*/ 5481466 w 8499171"/>
              <a:gd name="connsiteY34" fmla="*/ 5740139 h 6278992"/>
              <a:gd name="connsiteX35" fmla="*/ 0 w 8499171"/>
              <a:gd name="connsiteY35" fmla="*/ 0 h 6278992"/>
              <a:gd name="connsiteX36" fmla="*/ 914022 w 8499171"/>
              <a:gd name="connsiteY36" fmla="*/ 0 h 6278992"/>
              <a:gd name="connsiteX37" fmla="*/ 4100249 w 8499171"/>
              <a:gd name="connsiteY37" fmla="*/ 4105307 h 6278992"/>
              <a:gd name="connsiteX38" fmla="*/ 4036159 w 8499171"/>
              <a:gd name="connsiteY38" fmla="*/ 4613766 h 6278992"/>
              <a:gd name="connsiteX39" fmla="*/ 3527699 w 8499171"/>
              <a:gd name="connsiteY39" fmla="*/ 4549677 h 6278992"/>
              <a:gd name="connsiteX40" fmla="*/ 14270 w 8499171"/>
              <a:gd name="connsiteY40" fmla="*/ 22784 h 627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499171" h="6278992">
                <a:moveTo>
                  <a:pt x="7205323" y="0"/>
                </a:moveTo>
                <a:lnTo>
                  <a:pt x="8122757" y="0"/>
                </a:lnTo>
                <a:lnTo>
                  <a:pt x="8289051" y="214263"/>
                </a:lnTo>
                <a:cubicBezTo>
                  <a:pt x="8411762" y="372368"/>
                  <a:pt x="8383068" y="600013"/>
                  <a:pt x="8224961" y="722722"/>
                </a:cubicBezTo>
                <a:cubicBezTo>
                  <a:pt x="8066857" y="845432"/>
                  <a:pt x="7839212" y="816738"/>
                  <a:pt x="7716503" y="658632"/>
                </a:cubicBezTo>
                <a:close/>
                <a:moveTo>
                  <a:pt x="6175504" y="0"/>
                </a:moveTo>
                <a:lnTo>
                  <a:pt x="7092939" y="0"/>
                </a:lnTo>
                <a:lnTo>
                  <a:pt x="8312069" y="1570793"/>
                </a:lnTo>
                <a:cubicBezTo>
                  <a:pt x="8434779" y="1728899"/>
                  <a:pt x="8406085" y="1956544"/>
                  <a:pt x="8247979" y="2079253"/>
                </a:cubicBezTo>
                <a:cubicBezTo>
                  <a:pt x="8089874" y="2201963"/>
                  <a:pt x="7862229" y="2173268"/>
                  <a:pt x="7739520" y="2015163"/>
                </a:cubicBezTo>
                <a:close/>
                <a:moveTo>
                  <a:pt x="5145685" y="0"/>
                </a:moveTo>
                <a:lnTo>
                  <a:pt x="6063120" y="0"/>
                </a:lnTo>
                <a:lnTo>
                  <a:pt x="7974345" y="2462526"/>
                </a:lnTo>
                <a:cubicBezTo>
                  <a:pt x="8097055" y="2620631"/>
                  <a:pt x="8068361" y="2848276"/>
                  <a:pt x="7910255" y="2970985"/>
                </a:cubicBezTo>
                <a:cubicBezTo>
                  <a:pt x="7752150" y="3093694"/>
                  <a:pt x="7524505" y="3065000"/>
                  <a:pt x="7401796" y="2906895"/>
                </a:cubicBezTo>
                <a:close/>
                <a:moveTo>
                  <a:pt x="4115864" y="0"/>
                </a:moveTo>
                <a:lnTo>
                  <a:pt x="5033299" y="0"/>
                </a:lnTo>
                <a:lnTo>
                  <a:pt x="8378363" y="4309960"/>
                </a:lnTo>
                <a:cubicBezTo>
                  <a:pt x="8501072" y="4468065"/>
                  <a:pt x="8472377" y="4695710"/>
                  <a:pt x="8314273" y="4818420"/>
                </a:cubicBezTo>
                <a:cubicBezTo>
                  <a:pt x="8156168" y="4941128"/>
                  <a:pt x="7928523" y="4912434"/>
                  <a:pt x="7805814" y="4754329"/>
                </a:cubicBezTo>
                <a:close/>
                <a:moveTo>
                  <a:pt x="3086046" y="0"/>
                </a:moveTo>
                <a:lnTo>
                  <a:pt x="4003481" y="0"/>
                </a:lnTo>
                <a:lnTo>
                  <a:pt x="8423050" y="5694411"/>
                </a:lnTo>
                <a:cubicBezTo>
                  <a:pt x="8545758" y="5852515"/>
                  <a:pt x="8517064" y="6080160"/>
                  <a:pt x="8358960" y="6202870"/>
                </a:cubicBezTo>
                <a:cubicBezTo>
                  <a:pt x="8200855" y="6325579"/>
                  <a:pt x="7973210" y="6296885"/>
                  <a:pt x="7850501" y="6138780"/>
                </a:cubicBezTo>
                <a:close/>
                <a:moveTo>
                  <a:pt x="2056226" y="0"/>
                </a:moveTo>
                <a:lnTo>
                  <a:pt x="2973662" y="0"/>
                </a:lnTo>
                <a:lnTo>
                  <a:pt x="6599031" y="4671122"/>
                </a:lnTo>
                <a:cubicBezTo>
                  <a:pt x="6721740" y="4829227"/>
                  <a:pt x="6693046" y="5056872"/>
                  <a:pt x="6534941" y="5179581"/>
                </a:cubicBezTo>
                <a:cubicBezTo>
                  <a:pt x="6376836" y="5302290"/>
                  <a:pt x="6149191" y="5273596"/>
                  <a:pt x="6026482" y="5115492"/>
                </a:cubicBezTo>
                <a:close/>
                <a:moveTo>
                  <a:pt x="1026407" y="0"/>
                </a:moveTo>
                <a:lnTo>
                  <a:pt x="1943842" y="0"/>
                </a:lnTo>
                <a:lnTo>
                  <a:pt x="6054015" y="5295770"/>
                </a:lnTo>
                <a:cubicBezTo>
                  <a:pt x="6176725" y="5453875"/>
                  <a:pt x="6148031" y="5681520"/>
                  <a:pt x="5989925" y="5804229"/>
                </a:cubicBezTo>
                <a:cubicBezTo>
                  <a:pt x="5831821" y="5926939"/>
                  <a:pt x="5604176" y="5898245"/>
                  <a:pt x="5481466" y="5740139"/>
                </a:cubicBezTo>
                <a:close/>
                <a:moveTo>
                  <a:pt x="0" y="0"/>
                </a:moveTo>
                <a:lnTo>
                  <a:pt x="914022" y="0"/>
                </a:lnTo>
                <a:lnTo>
                  <a:pt x="4100249" y="4105307"/>
                </a:lnTo>
                <a:cubicBezTo>
                  <a:pt x="4222958" y="4263412"/>
                  <a:pt x="4194264" y="4491057"/>
                  <a:pt x="4036159" y="4613766"/>
                </a:cubicBezTo>
                <a:cubicBezTo>
                  <a:pt x="3878054" y="4736476"/>
                  <a:pt x="3650409" y="4707782"/>
                  <a:pt x="3527699" y="4549677"/>
                </a:cubicBezTo>
                <a:lnTo>
                  <a:pt x="14270" y="22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&amp; Sand to Back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822950" y="831850"/>
            <a:ext cx="5308600" cy="5194300"/>
          </a:xfrm>
          <a:prstGeom prst="roundRect">
            <a:avLst>
              <a:gd name="adj" fmla="val 5377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6" name="Freeform: Shape 15"/>
          <p:cNvSpPr/>
          <p:nvPr userDrawn="1"/>
        </p:nvSpPr>
        <p:spPr>
          <a:xfrm rot="18902381">
            <a:off x="1888013" y="2649337"/>
            <a:ext cx="8436975" cy="8425297"/>
          </a:xfrm>
          <a:custGeom>
            <a:avLst/>
            <a:gdLst>
              <a:gd name="connsiteX0" fmla="*/ 8260241 w 8436975"/>
              <a:gd name="connsiteY0" fmla="*/ 176734 h 8425297"/>
              <a:gd name="connsiteX1" fmla="*/ 8436975 w 8436975"/>
              <a:gd name="connsiteY1" fmla="*/ 603408 h 8425297"/>
              <a:gd name="connsiteX2" fmla="*/ 8436975 w 8436975"/>
              <a:gd name="connsiteY2" fmla="*/ 8425297 h 8425297"/>
              <a:gd name="connsiteX3" fmla="*/ 0 w 8436975"/>
              <a:gd name="connsiteY3" fmla="*/ 0 h 8425297"/>
              <a:gd name="connsiteX4" fmla="*/ 7833567 w 8436975"/>
              <a:gd name="connsiteY4" fmla="*/ 0 h 8425297"/>
              <a:gd name="connsiteX5" fmla="*/ 8260241 w 8436975"/>
              <a:gd name="connsiteY5" fmla="*/ 176734 h 84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36975" h="8425297">
                <a:moveTo>
                  <a:pt x="8260241" y="176734"/>
                </a:moveTo>
                <a:cubicBezTo>
                  <a:pt x="8369436" y="285930"/>
                  <a:pt x="8436975" y="436782"/>
                  <a:pt x="8436975" y="603408"/>
                </a:cubicBezTo>
                <a:lnTo>
                  <a:pt x="8436975" y="8425297"/>
                </a:lnTo>
                <a:lnTo>
                  <a:pt x="0" y="0"/>
                </a:lnTo>
                <a:lnTo>
                  <a:pt x="7833567" y="0"/>
                </a:lnTo>
                <a:cubicBezTo>
                  <a:pt x="8000193" y="0"/>
                  <a:pt x="8151045" y="67539"/>
                  <a:pt x="8260241" y="1767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idx="10" hasCustomPrompt="1"/>
          </p:nvPr>
        </p:nvSpPr>
        <p:spPr>
          <a:xfrm>
            <a:off x="295274" y="2681848"/>
            <a:ext cx="3172218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idx="12" hasCustomPrompt="1"/>
          </p:nvPr>
        </p:nvSpPr>
        <p:spPr>
          <a:xfrm>
            <a:off x="2402582" y="4538773"/>
            <a:ext cx="3172218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9 w 3172218"/>
              <a:gd name="connsiteY2" fmla="*/ 1448523 h 2323213"/>
              <a:gd name="connsiteX3" fmla="*/ 3115229 w 3172218"/>
              <a:gd name="connsiteY3" fmla="*/ 1723696 h 2323213"/>
              <a:gd name="connsiteX4" fmla="*/ 2515712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6" y="0"/>
                  <a:pt x="1685703" y="18997"/>
                  <a:pt x="1723696" y="56991"/>
                </a:cubicBezTo>
                <a:lnTo>
                  <a:pt x="3115229" y="1448523"/>
                </a:lnTo>
                <a:cubicBezTo>
                  <a:pt x="3191215" y="1524510"/>
                  <a:pt x="3191215" y="1647709"/>
                  <a:pt x="3115229" y="1723696"/>
                </a:cubicBezTo>
                <a:lnTo>
                  <a:pt x="2515712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3" hasCustomPrompt="1"/>
          </p:nvPr>
        </p:nvSpPr>
        <p:spPr>
          <a:xfrm>
            <a:off x="4509890" y="2681848"/>
            <a:ext cx="3172218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idx="14" hasCustomPrompt="1"/>
          </p:nvPr>
        </p:nvSpPr>
        <p:spPr>
          <a:xfrm>
            <a:off x="6617198" y="4538773"/>
            <a:ext cx="3172218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8 w 3172218"/>
              <a:gd name="connsiteY2" fmla="*/ 1448523 h 2323213"/>
              <a:gd name="connsiteX3" fmla="*/ 3115228 w 3172218"/>
              <a:gd name="connsiteY3" fmla="*/ 1723696 h 2323213"/>
              <a:gd name="connsiteX4" fmla="*/ 2515711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5" y="0"/>
                  <a:pt x="1685703" y="18997"/>
                  <a:pt x="1723696" y="56991"/>
                </a:cubicBezTo>
                <a:lnTo>
                  <a:pt x="3115228" y="1448523"/>
                </a:lnTo>
                <a:cubicBezTo>
                  <a:pt x="3191215" y="1524510"/>
                  <a:pt x="3191215" y="1647709"/>
                  <a:pt x="3115228" y="1723696"/>
                </a:cubicBezTo>
                <a:lnTo>
                  <a:pt x="2515711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idx="15" hasCustomPrompt="1"/>
          </p:nvPr>
        </p:nvSpPr>
        <p:spPr>
          <a:xfrm>
            <a:off x="8724508" y="2681848"/>
            <a:ext cx="3172218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>
            <a:off x="7661765" y="3724940"/>
            <a:ext cx="4530235" cy="3166512"/>
          </a:xfrm>
          <a:custGeom>
            <a:avLst/>
            <a:gdLst>
              <a:gd name="connsiteX0" fmla="*/ 4530235 w 4530235"/>
              <a:gd name="connsiteY0" fmla="*/ 0 h 3166512"/>
              <a:gd name="connsiteX1" fmla="*/ 4530235 w 4530235"/>
              <a:gd name="connsiteY1" fmla="*/ 3166512 h 3166512"/>
              <a:gd name="connsiteX2" fmla="*/ 0 w 4530235"/>
              <a:gd name="connsiteY2" fmla="*/ 3166512 h 3166512"/>
              <a:gd name="connsiteX3" fmla="*/ 8629 w 4530235"/>
              <a:gd name="connsiteY3" fmla="*/ 3148262 h 3166512"/>
              <a:gd name="connsiteX4" fmla="*/ 897444 w 4530235"/>
              <a:gd name="connsiteY4" fmla="*/ 2027274 h 3166512"/>
              <a:gd name="connsiteX5" fmla="*/ 3172812 w 4530235"/>
              <a:gd name="connsiteY5" fmla="*/ 2059172 h 3166512"/>
              <a:gd name="connsiteX6" fmla="*/ 3342933 w 4530235"/>
              <a:gd name="connsiteY6" fmla="*/ 581246 h 3166512"/>
              <a:gd name="connsiteX7" fmla="*/ 4518022 w 4530235"/>
              <a:gd name="connsiteY7" fmla="*/ 2043 h 316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0235" h="3166512">
                <a:moveTo>
                  <a:pt x="4530235" y="0"/>
                </a:moveTo>
                <a:lnTo>
                  <a:pt x="4530235" y="3166512"/>
                </a:lnTo>
                <a:lnTo>
                  <a:pt x="0" y="3166512"/>
                </a:lnTo>
                <a:lnTo>
                  <a:pt x="8629" y="3148262"/>
                </a:lnTo>
                <a:cubicBezTo>
                  <a:pt x="219065" y="2717837"/>
                  <a:pt x="543026" y="2202269"/>
                  <a:pt x="897444" y="2027274"/>
                </a:cubicBezTo>
                <a:cubicBezTo>
                  <a:pt x="1464514" y="1747283"/>
                  <a:pt x="2765231" y="2300177"/>
                  <a:pt x="3172812" y="2059172"/>
                </a:cubicBezTo>
                <a:cubicBezTo>
                  <a:pt x="3580393" y="1818167"/>
                  <a:pt x="3071803" y="926804"/>
                  <a:pt x="3342933" y="581246"/>
                </a:cubicBezTo>
                <a:cubicBezTo>
                  <a:pt x="3549457" y="318029"/>
                  <a:pt x="4135386" y="76402"/>
                  <a:pt x="4518022" y="2043"/>
                </a:cubicBez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/>
          <p:cNvSpPr/>
          <p:nvPr userDrawn="1"/>
        </p:nvSpPr>
        <p:spPr>
          <a:xfrm>
            <a:off x="11133221" y="1925052"/>
            <a:ext cx="914400" cy="2679032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/>
          <p:cNvSpPr/>
          <p:nvPr userDrawn="1"/>
        </p:nvSpPr>
        <p:spPr>
          <a:xfrm flipH="1">
            <a:off x="753871" y="1278455"/>
            <a:ext cx="369184" cy="2295608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alphaModFix amt="27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6374">
            <a:off x="6819910" y="347246"/>
            <a:ext cx="4466221" cy="3948011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>
          <a:xfrm>
            <a:off x="160070" y="163202"/>
            <a:ext cx="2781298" cy="2281190"/>
            <a:chOff x="160070" y="163202"/>
            <a:chExt cx="2781298" cy="2281190"/>
          </a:xfrm>
          <a:solidFill>
            <a:srgbClr val="FFFFFF">
              <a:alpha val="40000"/>
            </a:srgbClr>
          </a:solidFill>
        </p:grpSpPr>
        <p:sp>
          <p:nvSpPr>
            <p:cNvPr id="7" name="Freeform: Shape 6"/>
            <p:cNvSpPr/>
            <p:nvPr/>
          </p:nvSpPr>
          <p:spPr>
            <a:xfrm>
              <a:off x="160070" y="163845"/>
              <a:ext cx="140381" cy="140381"/>
            </a:xfrm>
            <a:custGeom>
              <a:avLst/>
              <a:gdLst>
                <a:gd name="connsiteX0" fmla="*/ 53340 w 76200"/>
                <a:gd name="connsiteY0" fmla="*/ 11081 h 76200"/>
                <a:gd name="connsiteX1" fmla="*/ 42863 w 76200"/>
                <a:gd name="connsiteY1" fmla="*/ 22511 h 76200"/>
                <a:gd name="connsiteX2" fmla="*/ 32385 w 76200"/>
                <a:gd name="connsiteY2" fmla="*/ 11081 h 76200"/>
                <a:gd name="connsiteX3" fmla="*/ 11430 w 76200"/>
                <a:gd name="connsiteY3" fmla="*/ 11081 h 76200"/>
                <a:gd name="connsiteX4" fmla="*/ 11430 w 76200"/>
                <a:gd name="connsiteY4" fmla="*/ 31083 h 76200"/>
                <a:gd name="connsiteX5" fmla="*/ 21908 w 76200"/>
                <a:gd name="connsiteY5" fmla="*/ 41561 h 76200"/>
                <a:gd name="connsiteX6" fmla="*/ 11430 w 76200"/>
                <a:gd name="connsiteY6" fmla="*/ 52991 h 76200"/>
                <a:gd name="connsiteX7" fmla="*/ 11430 w 76200"/>
                <a:gd name="connsiteY7" fmla="*/ 72993 h 76200"/>
                <a:gd name="connsiteX8" fmla="*/ 32385 w 76200"/>
                <a:gd name="connsiteY8" fmla="*/ 73946 h 76200"/>
                <a:gd name="connsiteX9" fmla="*/ 42863 w 76200"/>
                <a:gd name="connsiteY9" fmla="*/ 63468 h 76200"/>
                <a:gd name="connsiteX10" fmla="*/ 53340 w 76200"/>
                <a:gd name="connsiteY10" fmla="*/ 73946 h 76200"/>
                <a:gd name="connsiteX11" fmla="*/ 74295 w 76200"/>
                <a:gd name="connsiteY11" fmla="*/ 73946 h 76200"/>
                <a:gd name="connsiteX12" fmla="*/ 74295 w 76200"/>
                <a:gd name="connsiteY12" fmla="*/ 53943 h 76200"/>
                <a:gd name="connsiteX13" fmla="*/ 63818 w 76200"/>
                <a:gd name="connsiteY13" fmla="*/ 42513 h 76200"/>
                <a:gd name="connsiteX14" fmla="*/ 74295 w 76200"/>
                <a:gd name="connsiteY14" fmla="*/ 32036 h 76200"/>
                <a:gd name="connsiteX15" fmla="*/ 74295 w 76200"/>
                <a:gd name="connsiteY15" fmla="*/ 11081 h 76200"/>
                <a:gd name="connsiteX16" fmla="*/ 53340 w 76200"/>
                <a:gd name="connsiteY16" fmla="*/ 110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081"/>
                  </a:moveTo>
                  <a:lnTo>
                    <a:pt x="42863" y="22511"/>
                  </a:lnTo>
                  <a:lnTo>
                    <a:pt x="32385" y="11081"/>
                  </a:lnTo>
                  <a:cubicBezTo>
                    <a:pt x="26670" y="6318"/>
                    <a:pt x="17145" y="6318"/>
                    <a:pt x="11430" y="11081"/>
                  </a:cubicBezTo>
                  <a:cubicBezTo>
                    <a:pt x="5715" y="15843"/>
                    <a:pt x="5715" y="26321"/>
                    <a:pt x="11430" y="31083"/>
                  </a:cubicBezTo>
                  <a:lnTo>
                    <a:pt x="21908" y="41561"/>
                  </a:lnTo>
                  <a:lnTo>
                    <a:pt x="11430" y="52991"/>
                  </a:lnTo>
                  <a:cubicBezTo>
                    <a:pt x="5715" y="58706"/>
                    <a:pt x="5715" y="68231"/>
                    <a:pt x="11430" y="72993"/>
                  </a:cubicBezTo>
                  <a:cubicBezTo>
                    <a:pt x="17145" y="77756"/>
                    <a:pt x="26670" y="79661"/>
                    <a:pt x="32385" y="73946"/>
                  </a:cubicBezTo>
                  <a:lnTo>
                    <a:pt x="42863" y="63468"/>
                  </a:lnTo>
                  <a:lnTo>
                    <a:pt x="53340" y="73946"/>
                  </a:lnTo>
                  <a:cubicBezTo>
                    <a:pt x="59055" y="79661"/>
                    <a:pt x="68580" y="79661"/>
                    <a:pt x="74295" y="73946"/>
                  </a:cubicBezTo>
                  <a:cubicBezTo>
                    <a:pt x="80010" y="68231"/>
                    <a:pt x="80010" y="58706"/>
                    <a:pt x="74295" y="53943"/>
                  </a:cubicBezTo>
                  <a:lnTo>
                    <a:pt x="63818" y="42513"/>
                  </a:lnTo>
                  <a:lnTo>
                    <a:pt x="74295" y="32036"/>
                  </a:lnTo>
                  <a:cubicBezTo>
                    <a:pt x="80010" y="26321"/>
                    <a:pt x="80010" y="16796"/>
                    <a:pt x="74295" y="11081"/>
                  </a:cubicBezTo>
                  <a:cubicBezTo>
                    <a:pt x="68580" y="5366"/>
                    <a:pt x="59055" y="6318"/>
                    <a:pt x="53340" y="11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491721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821614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3342 w 76200"/>
                <a:gd name="connsiteY11" fmla="*/ 74295 h 76200"/>
                <a:gd name="connsiteX12" fmla="*/ 73342 w 76200"/>
                <a:gd name="connsiteY12" fmla="*/ 54293 h 76200"/>
                <a:gd name="connsiteX13" fmla="*/ 62865 w 76200"/>
                <a:gd name="connsiteY13" fmla="*/ 43815 h 76200"/>
                <a:gd name="connsiteX14" fmla="*/ 73342 w 76200"/>
                <a:gd name="connsiteY14" fmla="*/ 33338 h 76200"/>
                <a:gd name="connsiteX15" fmla="*/ 73342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3342" y="74295"/>
                  </a:cubicBezTo>
                  <a:cubicBezTo>
                    <a:pt x="79058" y="68580"/>
                    <a:pt x="79058" y="59055"/>
                    <a:pt x="73342" y="54293"/>
                  </a:cubicBezTo>
                  <a:lnTo>
                    <a:pt x="62865" y="43815"/>
                  </a:lnTo>
                  <a:lnTo>
                    <a:pt x="73342" y="33338"/>
                  </a:lnTo>
                  <a:cubicBezTo>
                    <a:pt x="79058" y="27623"/>
                    <a:pt x="79058" y="18098"/>
                    <a:pt x="73342" y="13335"/>
                  </a:cubicBezTo>
                  <a:cubicBezTo>
                    <a:pt x="67628" y="6668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1151509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2863 h 76200"/>
                <a:gd name="connsiteX6" fmla="*/ 11430 w 76200"/>
                <a:gd name="connsiteY6" fmla="*/ 53340 h 76200"/>
                <a:gd name="connsiteX7" fmla="*/ 11430 w 76200"/>
                <a:gd name="connsiteY7" fmla="*/ 73343 h 76200"/>
                <a:gd name="connsiteX8" fmla="*/ 31433 w 76200"/>
                <a:gd name="connsiteY8" fmla="*/ 73343 h 76200"/>
                <a:gd name="connsiteX9" fmla="*/ 41910 w 76200"/>
                <a:gd name="connsiteY9" fmla="*/ 62865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2863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3"/>
                  </a:cubicBezTo>
                  <a:cubicBezTo>
                    <a:pt x="17145" y="78105"/>
                    <a:pt x="26670" y="79058"/>
                    <a:pt x="31433" y="73343"/>
                  </a:cubicBezTo>
                  <a:lnTo>
                    <a:pt x="41910" y="62865"/>
                  </a:lnTo>
                  <a:lnTo>
                    <a:pt x="52388" y="74295"/>
                  </a:lnTo>
                  <a:cubicBezTo>
                    <a:pt x="58102" y="80010"/>
                    <a:pt x="67627" y="80010"/>
                    <a:pt x="72390" y="74295"/>
                  </a:cubicBezTo>
                  <a:cubicBezTo>
                    <a:pt x="78105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7" y="6668"/>
                    <a:pt x="58102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148140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/>
            <p:cNvSpPr/>
            <p:nvPr/>
          </p:nvSpPr>
          <p:spPr>
            <a:xfrm>
              <a:off x="181305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7150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2142951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2472846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2800987" y="163202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2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2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6668"/>
                    <a:pt x="59055" y="6668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16182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1432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491721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82161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1151509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/>
            <p:cNvSpPr/>
            <p:nvPr/>
          </p:nvSpPr>
          <p:spPr>
            <a:xfrm>
              <a:off x="148140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181305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/>
            <p:cNvSpPr/>
            <p:nvPr/>
          </p:nvSpPr>
          <p:spPr>
            <a:xfrm>
              <a:off x="2142951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2472846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/>
            <p:cNvSpPr/>
            <p:nvPr/>
          </p:nvSpPr>
          <p:spPr>
            <a:xfrm>
              <a:off x="16182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3343 w 76200"/>
                <a:gd name="connsiteY11" fmla="*/ 74295 h 76200"/>
                <a:gd name="connsiteX12" fmla="*/ 73343 w 76200"/>
                <a:gd name="connsiteY12" fmla="*/ 54293 h 76200"/>
                <a:gd name="connsiteX13" fmla="*/ 62865 w 76200"/>
                <a:gd name="connsiteY13" fmla="*/ 43815 h 76200"/>
                <a:gd name="connsiteX14" fmla="*/ 73343 w 76200"/>
                <a:gd name="connsiteY14" fmla="*/ 32385 h 76200"/>
                <a:gd name="connsiteX15" fmla="*/ 73343 w 76200"/>
                <a:gd name="connsiteY15" fmla="*/ 12383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9058"/>
                    <a:pt x="67628" y="79058"/>
                    <a:pt x="73343" y="74295"/>
                  </a:cubicBezTo>
                  <a:cubicBezTo>
                    <a:pt x="79058" y="69533"/>
                    <a:pt x="79058" y="59055"/>
                    <a:pt x="73343" y="54293"/>
                  </a:cubicBezTo>
                  <a:lnTo>
                    <a:pt x="62865" y="43815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2383"/>
                  </a:cubicBezTo>
                  <a:cubicBezTo>
                    <a:pt x="67628" y="7620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491721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82161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1151509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1481405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/>
            <p:cNvSpPr/>
            <p:nvPr/>
          </p:nvSpPr>
          <p:spPr>
            <a:xfrm>
              <a:off x="1811302" y="698403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2142951" y="698403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16182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3343 w 76200"/>
                <a:gd name="connsiteY14" fmla="*/ 31433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3343" y="31433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/>
            <p:cNvSpPr/>
            <p:nvPr/>
          </p:nvSpPr>
          <p:spPr>
            <a:xfrm>
              <a:off x="491721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/>
            <p:cNvSpPr/>
            <p:nvPr/>
          </p:nvSpPr>
          <p:spPr>
            <a:xfrm>
              <a:off x="82161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1151509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48140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/>
            <p:cNvSpPr/>
            <p:nvPr/>
          </p:nvSpPr>
          <p:spPr>
            <a:xfrm>
              <a:off x="181305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/>
            <p:cNvSpPr/>
            <p:nvPr/>
          </p:nvSpPr>
          <p:spPr>
            <a:xfrm>
              <a:off x="16182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2385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491721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/>
            <p:cNvSpPr/>
            <p:nvPr/>
          </p:nvSpPr>
          <p:spPr>
            <a:xfrm>
              <a:off x="82161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151509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/>
            <p:cNvSpPr/>
            <p:nvPr/>
          </p:nvSpPr>
          <p:spPr>
            <a:xfrm>
              <a:off x="1481405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/>
            <p:cNvSpPr/>
            <p:nvPr/>
          </p:nvSpPr>
          <p:spPr>
            <a:xfrm>
              <a:off x="160070" y="1500330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3 w 76200"/>
                <a:gd name="connsiteY1" fmla="*/ 21907 h 76200"/>
                <a:gd name="connsiteX2" fmla="*/ 32385 w 76200"/>
                <a:gd name="connsiteY2" fmla="*/ 11430 h 76200"/>
                <a:gd name="connsiteX3" fmla="*/ 12383 w 76200"/>
                <a:gd name="connsiteY3" fmla="*/ 11430 h 76200"/>
                <a:gd name="connsiteX4" fmla="*/ 12383 w 76200"/>
                <a:gd name="connsiteY4" fmla="*/ 31432 h 76200"/>
                <a:gd name="connsiteX5" fmla="*/ 22860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4295 w 76200"/>
                <a:gd name="connsiteY14" fmla="*/ 32385 h 76200"/>
                <a:gd name="connsiteX15" fmla="*/ 74295 w 76200"/>
                <a:gd name="connsiteY15" fmla="*/ 12382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3" y="21907"/>
                  </a:lnTo>
                  <a:lnTo>
                    <a:pt x="32385" y="11430"/>
                  </a:lnTo>
                  <a:cubicBezTo>
                    <a:pt x="26670" y="5715"/>
                    <a:pt x="17145" y="5715"/>
                    <a:pt x="12383" y="11430"/>
                  </a:cubicBezTo>
                  <a:cubicBezTo>
                    <a:pt x="7620" y="17145"/>
                    <a:pt x="6668" y="26670"/>
                    <a:pt x="12383" y="31432"/>
                  </a:cubicBezTo>
                  <a:lnTo>
                    <a:pt x="22860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4295" y="32385"/>
                  </a:lnTo>
                  <a:cubicBezTo>
                    <a:pt x="80010" y="26670"/>
                    <a:pt x="80010" y="17145"/>
                    <a:pt x="74295" y="12382"/>
                  </a:cubicBezTo>
                  <a:cubicBezTo>
                    <a:pt x="68580" y="7620"/>
                    <a:pt x="59055" y="6667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/>
            <p:cNvSpPr/>
            <p:nvPr/>
          </p:nvSpPr>
          <p:spPr>
            <a:xfrm>
              <a:off x="491721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2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2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6675" y="7620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/>
            <p:cNvSpPr/>
            <p:nvPr/>
          </p:nvSpPr>
          <p:spPr>
            <a:xfrm>
              <a:off x="821614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8" y="6667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1151509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2" y="79057"/>
                    <a:pt x="67627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7" y="6667"/>
                    <a:pt x="58102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/>
            <p:cNvSpPr/>
            <p:nvPr/>
          </p:nvSpPr>
          <p:spPr>
            <a:xfrm>
              <a:off x="16182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3343 w 76200"/>
                <a:gd name="connsiteY11" fmla="*/ 73342 h 76200"/>
                <a:gd name="connsiteX12" fmla="*/ 73343 w 76200"/>
                <a:gd name="connsiteY12" fmla="*/ 53340 h 76200"/>
                <a:gd name="connsiteX13" fmla="*/ 62865 w 76200"/>
                <a:gd name="connsiteY13" fmla="*/ 42862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6193" y="79057"/>
                    <a:pt x="25718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3343" y="73342"/>
                  </a:cubicBezTo>
                  <a:cubicBezTo>
                    <a:pt x="79058" y="67628"/>
                    <a:pt x="79058" y="58103"/>
                    <a:pt x="73343" y="53340"/>
                  </a:cubicBezTo>
                  <a:lnTo>
                    <a:pt x="62865" y="42862"/>
                  </a:lnTo>
                  <a:lnTo>
                    <a:pt x="73343" y="31432"/>
                  </a:lnTo>
                  <a:cubicBezTo>
                    <a:pt x="79058" y="25717"/>
                    <a:pt x="79058" y="16192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/>
            <p:cNvSpPr/>
            <p:nvPr/>
          </p:nvSpPr>
          <p:spPr>
            <a:xfrm>
              <a:off x="491721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/>
            <p:cNvSpPr/>
            <p:nvPr/>
          </p:nvSpPr>
          <p:spPr>
            <a:xfrm>
              <a:off x="82161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/>
            <p:cNvSpPr/>
            <p:nvPr/>
          </p:nvSpPr>
          <p:spPr>
            <a:xfrm>
              <a:off x="161824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/>
            <p:cNvSpPr/>
            <p:nvPr/>
          </p:nvSpPr>
          <p:spPr>
            <a:xfrm>
              <a:off x="491721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/>
            <p:cNvSpPr/>
            <p:nvPr/>
          </p:nvSpPr>
          <p:spPr>
            <a:xfrm>
              <a:off x="161824" y="230401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Cross 51"/>
          <p:cNvSpPr/>
          <p:nvPr userDrawn="1"/>
        </p:nvSpPr>
        <p:spPr>
          <a:xfrm rot="1642289">
            <a:off x="2007653" y="4109671"/>
            <a:ext cx="29604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 userDrawn="1"/>
        </p:nvSpPr>
        <p:spPr>
          <a:xfrm rot="12056913">
            <a:off x="4280712" y="5743587"/>
            <a:ext cx="251202" cy="216553"/>
          </a:xfrm>
          <a:prstGeom prst="triangl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ross 53"/>
          <p:cNvSpPr/>
          <p:nvPr userDrawn="1"/>
        </p:nvSpPr>
        <p:spPr>
          <a:xfrm rot="1642289">
            <a:off x="11121452" y="563704"/>
            <a:ext cx="29604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/>
          <p:cNvSpPr/>
          <p:nvPr userDrawn="1"/>
        </p:nvSpPr>
        <p:spPr>
          <a:xfrm rot="12816686">
            <a:off x="1728883" y="2171913"/>
            <a:ext cx="354855" cy="544957"/>
          </a:xfrm>
          <a:custGeom>
            <a:avLst/>
            <a:gdLst>
              <a:gd name="connsiteX0" fmla="*/ 345263 w 354855"/>
              <a:gd name="connsiteY0" fmla="*/ 315279 h 544956"/>
              <a:gd name="connsiteX1" fmla="*/ 219796 w 354855"/>
              <a:gd name="connsiteY1" fmla="*/ 31395 h 544956"/>
              <a:gd name="connsiteX2" fmla="*/ 43636 w 354855"/>
              <a:gd name="connsiteY2" fmla="*/ 17454 h 544956"/>
              <a:gd name="connsiteX3" fmla="*/ 52508 w 354855"/>
              <a:gd name="connsiteY3" fmla="*/ 113772 h 544956"/>
              <a:gd name="connsiteX4" fmla="*/ 248945 w 354855"/>
              <a:gd name="connsiteY4" fmla="*/ 307675 h 544956"/>
              <a:gd name="connsiteX5" fmla="*/ 240074 w 354855"/>
              <a:gd name="connsiteY5" fmla="*/ 492707 h 544956"/>
              <a:gd name="connsiteX6" fmla="*/ 274292 w 354855"/>
              <a:gd name="connsiteY6" fmla="*/ 543401 h 544956"/>
              <a:gd name="connsiteX7" fmla="*/ 289500 w 354855"/>
              <a:gd name="connsiteY7" fmla="*/ 544668 h 544956"/>
              <a:gd name="connsiteX8" fmla="*/ 338927 w 354855"/>
              <a:gd name="connsiteY8" fmla="*/ 501579 h 544956"/>
              <a:gd name="connsiteX9" fmla="*/ 345263 w 354855"/>
              <a:gd name="connsiteY9" fmla="*/ 315279 h 5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855" h="544956">
                <a:moveTo>
                  <a:pt x="345263" y="315279"/>
                </a:moveTo>
                <a:cubicBezTo>
                  <a:pt x="350333" y="188545"/>
                  <a:pt x="347798" y="88425"/>
                  <a:pt x="219796" y="31395"/>
                </a:cubicBezTo>
                <a:cubicBezTo>
                  <a:pt x="183044" y="14920"/>
                  <a:pt x="72785" y="-289"/>
                  <a:pt x="43636" y="17454"/>
                </a:cubicBezTo>
                <a:cubicBezTo>
                  <a:pt x="5616" y="38999"/>
                  <a:pt x="-12127" y="85891"/>
                  <a:pt x="52508" y="113772"/>
                </a:cubicBezTo>
                <a:cubicBezTo>
                  <a:pt x="209658" y="107435"/>
                  <a:pt x="247678" y="134050"/>
                  <a:pt x="248945" y="307675"/>
                </a:cubicBezTo>
                <a:cubicBezTo>
                  <a:pt x="248945" y="392587"/>
                  <a:pt x="245143" y="445816"/>
                  <a:pt x="240074" y="492707"/>
                </a:cubicBezTo>
                <a:cubicBezTo>
                  <a:pt x="237539" y="518054"/>
                  <a:pt x="248945" y="540866"/>
                  <a:pt x="274292" y="543401"/>
                </a:cubicBezTo>
                <a:lnTo>
                  <a:pt x="289500" y="544668"/>
                </a:lnTo>
                <a:cubicBezTo>
                  <a:pt x="314847" y="547203"/>
                  <a:pt x="337659" y="528193"/>
                  <a:pt x="338927" y="501579"/>
                </a:cubicBezTo>
                <a:lnTo>
                  <a:pt x="345263" y="315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/>
          <p:cNvSpPr/>
          <p:nvPr userDrawn="1"/>
        </p:nvSpPr>
        <p:spPr>
          <a:xfrm rot="10800000">
            <a:off x="23712" y="0"/>
            <a:ext cx="7980947" cy="6634778"/>
          </a:xfrm>
          <a:custGeom>
            <a:avLst/>
            <a:gdLst>
              <a:gd name="connsiteX0" fmla="*/ 4530235 w 4530235"/>
              <a:gd name="connsiteY0" fmla="*/ 0 h 3166512"/>
              <a:gd name="connsiteX1" fmla="*/ 4530235 w 4530235"/>
              <a:gd name="connsiteY1" fmla="*/ 3166512 h 3166512"/>
              <a:gd name="connsiteX2" fmla="*/ 0 w 4530235"/>
              <a:gd name="connsiteY2" fmla="*/ 3166512 h 3166512"/>
              <a:gd name="connsiteX3" fmla="*/ 8629 w 4530235"/>
              <a:gd name="connsiteY3" fmla="*/ 3148262 h 3166512"/>
              <a:gd name="connsiteX4" fmla="*/ 897444 w 4530235"/>
              <a:gd name="connsiteY4" fmla="*/ 2027274 h 3166512"/>
              <a:gd name="connsiteX5" fmla="*/ 3172812 w 4530235"/>
              <a:gd name="connsiteY5" fmla="*/ 2059172 h 3166512"/>
              <a:gd name="connsiteX6" fmla="*/ 3342933 w 4530235"/>
              <a:gd name="connsiteY6" fmla="*/ 581246 h 3166512"/>
              <a:gd name="connsiteX7" fmla="*/ 4518022 w 4530235"/>
              <a:gd name="connsiteY7" fmla="*/ 2043 h 316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0235" h="3166512">
                <a:moveTo>
                  <a:pt x="4530235" y="0"/>
                </a:moveTo>
                <a:lnTo>
                  <a:pt x="4530235" y="3166512"/>
                </a:lnTo>
                <a:lnTo>
                  <a:pt x="0" y="3166512"/>
                </a:lnTo>
                <a:lnTo>
                  <a:pt x="8629" y="3148262"/>
                </a:lnTo>
                <a:cubicBezTo>
                  <a:pt x="219065" y="2717837"/>
                  <a:pt x="543026" y="2202269"/>
                  <a:pt x="897444" y="2027274"/>
                </a:cubicBezTo>
                <a:cubicBezTo>
                  <a:pt x="1464514" y="1747283"/>
                  <a:pt x="2765231" y="2300177"/>
                  <a:pt x="3172812" y="2059172"/>
                </a:cubicBezTo>
                <a:cubicBezTo>
                  <a:pt x="3580393" y="1818167"/>
                  <a:pt x="3071803" y="926804"/>
                  <a:pt x="3342933" y="581246"/>
                </a:cubicBezTo>
                <a:cubicBezTo>
                  <a:pt x="3549457" y="318029"/>
                  <a:pt x="4135386" y="76402"/>
                  <a:pt x="4518022" y="2043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228934" y="208564"/>
            <a:ext cx="739114" cy="6440872"/>
            <a:chOff x="421439" y="107680"/>
            <a:chExt cx="739114" cy="6440872"/>
          </a:xfrm>
        </p:grpSpPr>
        <p:grpSp>
          <p:nvGrpSpPr>
            <p:cNvPr id="3" name="Graphic 185"/>
            <p:cNvGrpSpPr/>
            <p:nvPr userDrawn="1"/>
          </p:nvGrpSpPr>
          <p:grpSpPr>
            <a:xfrm rot="16200000">
              <a:off x="-806454" y="1368607"/>
              <a:ext cx="3227934" cy="706080"/>
              <a:chOff x="1526131" y="3355119"/>
              <a:chExt cx="1693505" cy="370438"/>
            </a:xfrm>
            <a:solidFill>
              <a:srgbClr val="FFFFFF">
                <a:alpha val="14000"/>
              </a:srgbClr>
            </a:solidFill>
          </p:grpSpPr>
          <p:sp>
            <p:nvSpPr>
              <p:cNvPr id="4" name="Freeform: Shape 3"/>
              <p:cNvSpPr/>
              <p:nvPr/>
            </p:nvSpPr>
            <p:spPr>
              <a:xfrm>
                <a:off x="3003006" y="3378949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198758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198758"/>
                    </a:lnTo>
                    <a:cubicBezTo>
                      <a:pt x="12456" y="183594"/>
                      <a:pt x="12456" y="157598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" name="Freeform: Shape 4"/>
              <p:cNvSpPr/>
              <p:nvPr/>
            </p:nvSpPr>
            <p:spPr>
              <a:xfrm>
                <a:off x="2792875" y="3374616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/>
              <p:cNvSpPr/>
              <p:nvPr/>
            </p:nvSpPr>
            <p:spPr>
              <a:xfrm>
                <a:off x="2582744" y="3370284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3069 h 346608"/>
                  <a:gd name="connsiteX1" fmla="*/ 142434 w 216630"/>
                  <a:gd name="connsiteY1" fmla="*/ 320071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3069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3069"/>
                    </a:moveTo>
                    <a:cubicBezTo>
                      <a:pt x="159765" y="333069"/>
                      <a:pt x="148933" y="328736"/>
                      <a:pt x="142434" y="320071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0093" y="328736"/>
                      <a:pt x="179261" y="333069"/>
                      <a:pt x="170596" y="3330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/>
              <p:cNvSpPr/>
              <p:nvPr/>
            </p:nvSpPr>
            <p:spPr>
              <a:xfrm>
                <a:off x="2370446" y="3368117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198758 h 346608"/>
                  <a:gd name="connsiteX3" fmla="*/ 27620 w 216630"/>
                  <a:gd name="connsiteY3" fmla="*/ 140268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198758"/>
                    </a:lnTo>
                    <a:cubicBezTo>
                      <a:pt x="12456" y="183594"/>
                      <a:pt x="12456" y="157598"/>
                      <a:pt x="27620" y="140268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/>
              <p:cNvSpPr/>
              <p:nvPr/>
            </p:nvSpPr>
            <p:spPr>
              <a:xfrm>
                <a:off x="2158406" y="3363785"/>
                <a:ext cx="216630" cy="346608"/>
              </a:xfrm>
              <a:custGeom>
                <a:avLst/>
                <a:gdLst>
                  <a:gd name="connsiteX0" fmla="*/ 172505 w 216630"/>
                  <a:gd name="connsiteY0" fmla="*/ 330902 h 346608"/>
                  <a:gd name="connsiteX1" fmla="*/ 144343 w 216630"/>
                  <a:gd name="connsiteY1" fmla="*/ 317905 h 346608"/>
                  <a:gd name="connsiteX2" fmla="*/ 27363 w 216630"/>
                  <a:gd name="connsiteY2" fmla="*/ 200924 h 346608"/>
                  <a:gd name="connsiteX3" fmla="*/ 29529 w 216630"/>
                  <a:gd name="connsiteY3" fmla="*/ 142434 h 346608"/>
                  <a:gd name="connsiteX4" fmla="*/ 148676 w 216630"/>
                  <a:gd name="connsiteY4" fmla="*/ 27620 h 346608"/>
                  <a:gd name="connsiteX5" fmla="*/ 207166 w 216630"/>
                  <a:gd name="connsiteY5" fmla="*/ 27620 h 346608"/>
                  <a:gd name="connsiteX6" fmla="*/ 207166 w 216630"/>
                  <a:gd name="connsiteY6" fmla="*/ 86110 h 346608"/>
                  <a:gd name="connsiteX7" fmla="*/ 118348 w 216630"/>
                  <a:gd name="connsiteY7" fmla="*/ 172762 h 346608"/>
                  <a:gd name="connsiteX8" fmla="*/ 205000 w 216630"/>
                  <a:gd name="connsiteY8" fmla="*/ 261581 h 346608"/>
                  <a:gd name="connsiteX9" fmla="*/ 205000 w 216630"/>
                  <a:gd name="connsiteY9" fmla="*/ 320071 h 346608"/>
                  <a:gd name="connsiteX10" fmla="*/ 172505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2505" y="330902"/>
                    </a:moveTo>
                    <a:cubicBezTo>
                      <a:pt x="161674" y="330902"/>
                      <a:pt x="150842" y="326570"/>
                      <a:pt x="144343" y="317905"/>
                    </a:cubicBezTo>
                    <a:lnTo>
                      <a:pt x="27363" y="200924"/>
                    </a:lnTo>
                    <a:cubicBezTo>
                      <a:pt x="12199" y="183594"/>
                      <a:pt x="12199" y="157598"/>
                      <a:pt x="29529" y="142434"/>
                    </a:cubicBezTo>
                    <a:lnTo>
                      <a:pt x="148676" y="27620"/>
                    </a:lnTo>
                    <a:cubicBezTo>
                      <a:pt x="163840" y="12456"/>
                      <a:pt x="189836" y="12456"/>
                      <a:pt x="207166" y="27620"/>
                    </a:cubicBezTo>
                    <a:cubicBezTo>
                      <a:pt x="222330" y="42784"/>
                      <a:pt x="222330" y="68780"/>
                      <a:pt x="207166" y="86110"/>
                    </a:cubicBezTo>
                    <a:lnTo>
                      <a:pt x="118348" y="172762"/>
                    </a:lnTo>
                    <a:lnTo>
                      <a:pt x="205000" y="261581"/>
                    </a:lnTo>
                    <a:cubicBezTo>
                      <a:pt x="220164" y="276745"/>
                      <a:pt x="220164" y="302740"/>
                      <a:pt x="205000" y="320071"/>
                    </a:cubicBezTo>
                    <a:cubicBezTo>
                      <a:pt x="192002" y="328736"/>
                      <a:pt x="183337" y="330902"/>
                      <a:pt x="172505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/>
              <p:cNvSpPr/>
              <p:nvPr/>
            </p:nvSpPr>
            <p:spPr>
              <a:xfrm>
                <a:off x="1948559" y="3361618"/>
                <a:ext cx="216630" cy="346608"/>
              </a:xfrm>
              <a:custGeom>
                <a:avLst/>
                <a:gdLst>
                  <a:gd name="connsiteX0" fmla="*/ 172221 w 216630"/>
                  <a:gd name="connsiteY0" fmla="*/ 330902 h 346608"/>
                  <a:gd name="connsiteX1" fmla="*/ 144059 w 216630"/>
                  <a:gd name="connsiteY1" fmla="*/ 317905 h 346608"/>
                  <a:gd name="connsiteX2" fmla="*/ 27079 w 216630"/>
                  <a:gd name="connsiteY2" fmla="*/ 198758 h 346608"/>
                  <a:gd name="connsiteX3" fmla="*/ 16247 w 216630"/>
                  <a:gd name="connsiteY3" fmla="*/ 170596 h 346608"/>
                  <a:gd name="connsiteX4" fmla="*/ 29245 w 216630"/>
                  <a:gd name="connsiteY4" fmla="*/ 142434 h 346608"/>
                  <a:gd name="connsiteX5" fmla="*/ 148392 w 216630"/>
                  <a:gd name="connsiteY5" fmla="*/ 27620 h 346608"/>
                  <a:gd name="connsiteX6" fmla="*/ 206882 w 216630"/>
                  <a:gd name="connsiteY6" fmla="*/ 27620 h 346608"/>
                  <a:gd name="connsiteX7" fmla="*/ 206882 w 216630"/>
                  <a:gd name="connsiteY7" fmla="*/ 86110 h 346608"/>
                  <a:gd name="connsiteX8" fmla="*/ 118063 w 216630"/>
                  <a:gd name="connsiteY8" fmla="*/ 172762 h 346608"/>
                  <a:gd name="connsiteX9" fmla="*/ 204715 w 216630"/>
                  <a:gd name="connsiteY9" fmla="*/ 261581 h 346608"/>
                  <a:gd name="connsiteX10" fmla="*/ 204715 w 216630"/>
                  <a:gd name="connsiteY10" fmla="*/ 320071 h 346608"/>
                  <a:gd name="connsiteX11" fmla="*/ 172221 w 216630"/>
                  <a:gd name="connsiteY11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630" h="346608">
                    <a:moveTo>
                      <a:pt x="172221" y="330902"/>
                    </a:moveTo>
                    <a:cubicBezTo>
                      <a:pt x="161389" y="330902"/>
                      <a:pt x="150558" y="326570"/>
                      <a:pt x="144059" y="317905"/>
                    </a:cubicBezTo>
                    <a:lnTo>
                      <a:pt x="27079" y="198758"/>
                    </a:lnTo>
                    <a:cubicBezTo>
                      <a:pt x="20580" y="190093"/>
                      <a:pt x="16247" y="181428"/>
                      <a:pt x="16247" y="170596"/>
                    </a:cubicBezTo>
                    <a:cubicBezTo>
                      <a:pt x="16247" y="159765"/>
                      <a:pt x="20580" y="148933"/>
                      <a:pt x="29245" y="142434"/>
                    </a:cubicBezTo>
                    <a:lnTo>
                      <a:pt x="148392" y="27620"/>
                    </a:lnTo>
                    <a:cubicBezTo>
                      <a:pt x="163556" y="12456"/>
                      <a:pt x="189551" y="12456"/>
                      <a:pt x="206882" y="27620"/>
                    </a:cubicBezTo>
                    <a:cubicBezTo>
                      <a:pt x="222046" y="42784"/>
                      <a:pt x="222046" y="68780"/>
                      <a:pt x="206882" y="86110"/>
                    </a:cubicBezTo>
                    <a:lnTo>
                      <a:pt x="118063" y="172762"/>
                    </a:lnTo>
                    <a:lnTo>
                      <a:pt x="204715" y="261581"/>
                    </a:lnTo>
                    <a:cubicBezTo>
                      <a:pt x="219879" y="276745"/>
                      <a:pt x="219879" y="302740"/>
                      <a:pt x="204715" y="320071"/>
                    </a:cubicBezTo>
                    <a:cubicBezTo>
                      <a:pt x="191718" y="326570"/>
                      <a:pt x="180886" y="330902"/>
                      <a:pt x="172221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/>
              <p:cNvSpPr/>
              <p:nvPr/>
            </p:nvSpPr>
            <p:spPr>
              <a:xfrm>
                <a:off x="1737887" y="3355119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3069 h 346608"/>
                  <a:gd name="connsiteX1" fmla="*/ 142434 w 216630"/>
                  <a:gd name="connsiteY1" fmla="*/ 320071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3069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3069"/>
                    </a:moveTo>
                    <a:cubicBezTo>
                      <a:pt x="159765" y="333069"/>
                      <a:pt x="148933" y="328736"/>
                      <a:pt x="142434" y="320071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8736"/>
                      <a:pt x="181428" y="333069"/>
                      <a:pt x="170596" y="3330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/>
              <p:cNvSpPr/>
              <p:nvPr/>
            </p:nvSpPr>
            <p:spPr>
              <a:xfrm>
                <a:off x="1526131" y="3355119"/>
                <a:ext cx="216630" cy="324945"/>
              </a:xfrm>
              <a:custGeom>
                <a:avLst/>
                <a:gdLst>
                  <a:gd name="connsiteX0" fmla="*/ 172221 w 216630"/>
                  <a:gd name="connsiteY0" fmla="*/ 328736 h 324945"/>
                  <a:gd name="connsiteX1" fmla="*/ 144059 w 216630"/>
                  <a:gd name="connsiteY1" fmla="*/ 315738 h 324945"/>
                  <a:gd name="connsiteX2" fmla="*/ 27079 w 216630"/>
                  <a:gd name="connsiteY2" fmla="*/ 198758 h 324945"/>
                  <a:gd name="connsiteX3" fmla="*/ 16247 w 216630"/>
                  <a:gd name="connsiteY3" fmla="*/ 170596 h 324945"/>
                  <a:gd name="connsiteX4" fmla="*/ 29245 w 216630"/>
                  <a:gd name="connsiteY4" fmla="*/ 142434 h 324945"/>
                  <a:gd name="connsiteX5" fmla="*/ 148392 w 216630"/>
                  <a:gd name="connsiteY5" fmla="*/ 27620 h 324945"/>
                  <a:gd name="connsiteX6" fmla="*/ 206882 w 216630"/>
                  <a:gd name="connsiteY6" fmla="*/ 27620 h 324945"/>
                  <a:gd name="connsiteX7" fmla="*/ 206882 w 216630"/>
                  <a:gd name="connsiteY7" fmla="*/ 86110 h 324945"/>
                  <a:gd name="connsiteX8" fmla="*/ 118063 w 216630"/>
                  <a:gd name="connsiteY8" fmla="*/ 172762 h 324945"/>
                  <a:gd name="connsiteX9" fmla="*/ 204715 w 216630"/>
                  <a:gd name="connsiteY9" fmla="*/ 261581 h 324945"/>
                  <a:gd name="connsiteX10" fmla="*/ 204715 w 216630"/>
                  <a:gd name="connsiteY10" fmla="*/ 320071 h 324945"/>
                  <a:gd name="connsiteX11" fmla="*/ 172221 w 216630"/>
                  <a:gd name="connsiteY11" fmla="*/ 328736 h 32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630" h="324945">
                    <a:moveTo>
                      <a:pt x="172221" y="328736"/>
                    </a:moveTo>
                    <a:cubicBezTo>
                      <a:pt x="161389" y="328736"/>
                      <a:pt x="150558" y="324403"/>
                      <a:pt x="144059" y="315738"/>
                    </a:cubicBezTo>
                    <a:lnTo>
                      <a:pt x="27079" y="198758"/>
                    </a:lnTo>
                    <a:cubicBezTo>
                      <a:pt x="20580" y="190093"/>
                      <a:pt x="16247" y="181428"/>
                      <a:pt x="16247" y="170596"/>
                    </a:cubicBezTo>
                    <a:cubicBezTo>
                      <a:pt x="16247" y="159765"/>
                      <a:pt x="20580" y="148933"/>
                      <a:pt x="29245" y="142434"/>
                    </a:cubicBezTo>
                    <a:lnTo>
                      <a:pt x="148392" y="27620"/>
                    </a:lnTo>
                    <a:cubicBezTo>
                      <a:pt x="163556" y="12456"/>
                      <a:pt x="189551" y="12456"/>
                      <a:pt x="206882" y="27620"/>
                    </a:cubicBezTo>
                    <a:cubicBezTo>
                      <a:pt x="222046" y="42784"/>
                      <a:pt x="222046" y="68780"/>
                      <a:pt x="206882" y="86110"/>
                    </a:cubicBezTo>
                    <a:lnTo>
                      <a:pt x="118063" y="172762"/>
                    </a:lnTo>
                    <a:lnTo>
                      <a:pt x="204715" y="261581"/>
                    </a:lnTo>
                    <a:cubicBezTo>
                      <a:pt x="219879" y="276745"/>
                      <a:pt x="219879" y="302740"/>
                      <a:pt x="204715" y="320071"/>
                    </a:cubicBezTo>
                    <a:cubicBezTo>
                      <a:pt x="191718" y="326570"/>
                      <a:pt x="183052" y="328736"/>
                      <a:pt x="172221" y="3287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aphic 185"/>
            <p:cNvGrpSpPr/>
            <p:nvPr userDrawn="1"/>
          </p:nvGrpSpPr>
          <p:grpSpPr>
            <a:xfrm rot="16200000">
              <a:off x="-839488" y="4581545"/>
              <a:ext cx="3227934" cy="706080"/>
              <a:chOff x="1526131" y="3355119"/>
              <a:chExt cx="1693505" cy="370438"/>
            </a:xfrm>
            <a:solidFill>
              <a:srgbClr val="FFFFFF">
                <a:alpha val="14000"/>
              </a:srgbClr>
            </a:solidFill>
          </p:grpSpPr>
          <p:sp>
            <p:nvSpPr>
              <p:cNvPr id="14" name="Freeform: Shape 13"/>
              <p:cNvSpPr/>
              <p:nvPr/>
            </p:nvSpPr>
            <p:spPr>
              <a:xfrm>
                <a:off x="3003006" y="3378949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198758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198758"/>
                    </a:lnTo>
                    <a:cubicBezTo>
                      <a:pt x="12456" y="183594"/>
                      <a:pt x="12456" y="157598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/>
              <p:cNvSpPr/>
              <p:nvPr/>
            </p:nvSpPr>
            <p:spPr>
              <a:xfrm>
                <a:off x="2792875" y="3374616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/>
              <p:cNvSpPr/>
              <p:nvPr/>
            </p:nvSpPr>
            <p:spPr>
              <a:xfrm>
                <a:off x="2582744" y="3370284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3069 h 346608"/>
                  <a:gd name="connsiteX1" fmla="*/ 142434 w 216630"/>
                  <a:gd name="connsiteY1" fmla="*/ 320071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3069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3069"/>
                    </a:moveTo>
                    <a:cubicBezTo>
                      <a:pt x="159765" y="333069"/>
                      <a:pt x="148933" y="328736"/>
                      <a:pt x="142434" y="320071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0093" y="328736"/>
                      <a:pt x="179261" y="333069"/>
                      <a:pt x="170596" y="3330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/>
              <p:cNvSpPr/>
              <p:nvPr/>
            </p:nvSpPr>
            <p:spPr>
              <a:xfrm>
                <a:off x="2370446" y="3368117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0902 h 346608"/>
                  <a:gd name="connsiteX1" fmla="*/ 142434 w 216630"/>
                  <a:gd name="connsiteY1" fmla="*/ 317905 h 346608"/>
                  <a:gd name="connsiteX2" fmla="*/ 27620 w 216630"/>
                  <a:gd name="connsiteY2" fmla="*/ 198758 h 346608"/>
                  <a:gd name="connsiteX3" fmla="*/ 27620 w 216630"/>
                  <a:gd name="connsiteY3" fmla="*/ 140268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0902"/>
                    </a:moveTo>
                    <a:cubicBezTo>
                      <a:pt x="159765" y="330902"/>
                      <a:pt x="148933" y="326570"/>
                      <a:pt x="142434" y="317905"/>
                    </a:cubicBezTo>
                    <a:lnTo>
                      <a:pt x="27620" y="198758"/>
                    </a:lnTo>
                    <a:cubicBezTo>
                      <a:pt x="12456" y="183594"/>
                      <a:pt x="12456" y="157598"/>
                      <a:pt x="27620" y="140268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6570"/>
                      <a:pt x="181428" y="330902"/>
                      <a:pt x="170596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/>
              <p:cNvSpPr/>
              <p:nvPr/>
            </p:nvSpPr>
            <p:spPr>
              <a:xfrm>
                <a:off x="2158406" y="3363785"/>
                <a:ext cx="216630" cy="346608"/>
              </a:xfrm>
              <a:custGeom>
                <a:avLst/>
                <a:gdLst>
                  <a:gd name="connsiteX0" fmla="*/ 172505 w 216630"/>
                  <a:gd name="connsiteY0" fmla="*/ 330902 h 346608"/>
                  <a:gd name="connsiteX1" fmla="*/ 144343 w 216630"/>
                  <a:gd name="connsiteY1" fmla="*/ 317905 h 346608"/>
                  <a:gd name="connsiteX2" fmla="*/ 27363 w 216630"/>
                  <a:gd name="connsiteY2" fmla="*/ 200924 h 346608"/>
                  <a:gd name="connsiteX3" fmla="*/ 29529 w 216630"/>
                  <a:gd name="connsiteY3" fmla="*/ 142434 h 346608"/>
                  <a:gd name="connsiteX4" fmla="*/ 148676 w 216630"/>
                  <a:gd name="connsiteY4" fmla="*/ 27620 h 346608"/>
                  <a:gd name="connsiteX5" fmla="*/ 207166 w 216630"/>
                  <a:gd name="connsiteY5" fmla="*/ 27620 h 346608"/>
                  <a:gd name="connsiteX6" fmla="*/ 207166 w 216630"/>
                  <a:gd name="connsiteY6" fmla="*/ 86110 h 346608"/>
                  <a:gd name="connsiteX7" fmla="*/ 118348 w 216630"/>
                  <a:gd name="connsiteY7" fmla="*/ 172762 h 346608"/>
                  <a:gd name="connsiteX8" fmla="*/ 205000 w 216630"/>
                  <a:gd name="connsiteY8" fmla="*/ 261581 h 346608"/>
                  <a:gd name="connsiteX9" fmla="*/ 205000 w 216630"/>
                  <a:gd name="connsiteY9" fmla="*/ 320071 h 346608"/>
                  <a:gd name="connsiteX10" fmla="*/ 172505 w 216630"/>
                  <a:gd name="connsiteY10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2505" y="330902"/>
                    </a:moveTo>
                    <a:cubicBezTo>
                      <a:pt x="161674" y="330902"/>
                      <a:pt x="150842" y="326570"/>
                      <a:pt x="144343" y="317905"/>
                    </a:cubicBezTo>
                    <a:lnTo>
                      <a:pt x="27363" y="200924"/>
                    </a:lnTo>
                    <a:cubicBezTo>
                      <a:pt x="12199" y="183594"/>
                      <a:pt x="12199" y="157598"/>
                      <a:pt x="29529" y="142434"/>
                    </a:cubicBezTo>
                    <a:lnTo>
                      <a:pt x="148676" y="27620"/>
                    </a:lnTo>
                    <a:cubicBezTo>
                      <a:pt x="163840" y="12456"/>
                      <a:pt x="189836" y="12456"/>
                      <a:pt x="207166" y="27620"/>
                    </a:cubicBezTo>
                    <a:cubicBezTo>
                      <a:pt x="222330" y="42784"/>
                      <a:pt x="222330" y="68780"/>
                      <a:pt x="207166" y="86110"/>
                    </a:cubicBezTo>
                    <a:lnTo>
                      <a:pt x="118348" y="172762"/>
                    </a:lnTo>
                    <a:lnTo>
                      <a:pt x="205000" y="261581"/>
                    </a:lnTo>
                    <a:cubicBezTo>
                      <a:pt x="220164" y="276745"/>
                      <a:pt x="220164" y="302740"/>
                      <a:pt x="205000" y="320071"/>
                    </a:cubicBezTo>
                    <a:cubicBezTo>
                      <a:pt x="192002" y="328736"/>
                      <a:pt x="183337" y="330902"/>
                      <a:pt x="172505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/>
              <p:cNvSpPr/>
              <p:nvPr/>
            </p:nvSpPr>
            <p:spPr>
              <a:xfrm>
                <a:off x="1948559" y="3361618"/>
                <a:ext cx="216630" cy="346608"/>
              </a:xfrm>
              <a:custGeom>
                <a:avLst/>
                <a:gdLst>
                  <a:gd name="connsiteX0" fmla="*/ 172221 w 216630"/>
                  <a:gd name="connsiteY0" fmla="*/ 330902 h 346608"/>
                  <a:gd name="connsiteX1" fmla="*/ 144059 w 216630"/>
                  <a:gd name="connsiteY1" fmla="*/ 317905 h 346608"/>
                  <a:gd name="connsiteX2" fmla="*/ 27079 w 216630"/>
                  <a:gd name="connsiteY2" fmla="*/ 198758 h 346608"/>
                  <a:gd name="connsiteX3" fmla="*/ 16247 w 216630"/>
                  <a:gd name="connsiteY3" fmla="*/ 170596 h 346608"/>
                  <a:gd name="connsiteX4" fmla="*/ 29245 w 216630"/>
                  <a:gd name="connsiteY4" fmla="*/ 142434 h 346608"/>
                  <a:gd name="connsiteX5" fmla="*/ 148392 w 216630"/>
                  <a:gd name="connsiteY5" fmla="*/ 27620 h 346608"/>
                  <a:gd name="connsiteX6" fmla="*/ 206882 w 216630"/>
                  <a:gd name="connsiteY6" fmla="*/ 27620 h 346608"/>
                  <a:gd name="connsiteX7" fmla="*/ 206882 w 216630"/>
                  <a:gd name="connsiteY7" fmla="*/ 86110 h 346608"/>
                  <a:gd name="connsiteX8" fmla="*/ 118063 w 216630"/>
                  <a:gd name="connsiteY8" fmla="*/ 172762 h 346608"/>
                  <a:gd name="connsiteX9" fmla="*/ 204715 w 216630"/>
                  <a:gd name="connsiteY9" fmla="*/ 261581 h 346608"/>
                  <a:gd name="connsiteX10" fmla="*/ 204715 w 216630"/>
                  <a:gd name="connsiteY10" fmla="*/ 320071 h 346608"/>
                  <a:gd name="connsiteX11" fmla="*/ 172221 w 216630"/>
                  <a:gd name="connsiteY11" fmla="*/ 330902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630" h="346608">
                    <a:moveTo>
                      <a:pt x="172221" y="330902"/>
                    </a:moveTo>
                    <a:cubicBezTo>
                      <a:pt x="161389" y="330902"/>
                      <a:pt x="150558" y="326570"/>
                      <a:pt x="144059" y="317905"/>
                    </a:cubicBezTo>
                    <a:lnTo>
                      <a:pt x="27079" y="198758"/>
                    </a:lnTo>
                    <a:cubicBezTo>
                      <a:pt x="20580" y="190093"/>
                      <a:pt x="16247" y="181428"/>
                      <a:pt x="16247" y="170596"/>
                    </a:cubicBezTo>
                    <a:cubicBezTo>
                      <a:pt x="16247" y="159765"/>
                      <a:pt x="20580" y="148933"/>
                      <a:pt x="29245" y="142434"/>
                    </a:cubicBezTo>
                    <a:lnTo>
                      <a:pt x="148392" y="27620"/>
                    </a:lnTo>
                    <a:cubicBezTo>
                      <a:pt x="163556" y="12456"/>
                      <a:pt x="189551" y="12456"/>
                      <a:pt x="206882" y="27620"/>
                    </a:cubicBezTo>
                    <a:cubicBezTo>
                      <a:pt x="222046" y="42784"/>
                      <a:pt x="222046" y="68780"/>
                      <a:pt x="206882" y="86110"/>
                    </a:cubicBezTo>
                    <a:lnTo>
                      <a:pt x="118063" y="172762"/>
                    </a:lnTo>
                    <a:lnTo>
                      <a:pt x="204715" y="261581"/>
                    </a:lnTo>
                    <a:cubicBezTo>
                      <a:pt x="219879" y="276745"/>
                      <a:pt x="219879" y="302740"/>
                      <a:pt x="204715" y="320071"/>
                    </a:cubicBezTo>
                    <a:cubicBezTo>
                      <a:pt x="191718" y="326570"/>
                      <a:pt x="180886" y="330902"/>
                      <a:pt x="172221" y="3309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/>
              <p:cNvSpPr/>
              <p:nvPr/>
            </p:nvSpPr>
            <p:spPr>
              <a:xfrm>
                <a:off x="1737887" y="3355119"/>
                <a:ext cx="216630" cy="346608"/>
              </a:xfrm>
              <a:custGeom>
                <a:avLst/>
                <a:gdLst>
                  <a:gd name="connsiteX0" fmla="*/ 170596 w 216630"/>
                  <a:gd name="connsiteY0" fmla="*/ 333069 h 346608"/>
                  <a:gd name="connsiteX1" fmla="*/ 142434 w 216630"/>
                  <a:gd name="connsiteY1" fmla="*/ 320071 h 346608"/>
                  <a:gd name="connsiteX2" fmla="*/ 27620 w 216630"/>
                  <a:gd name="connsiteY2" fmla="*/ 200924 h 346608"/>
                  <a:gd name="connsiteX3" fmla="*/ 27620 w 216630"/>
                  <a:gd name="connsiteY3" fmla="*/ 142434 h 346608"/>
                  <a:gd name="connsiteX4" fmla="*/ 146767 w 216630"/>
                  <a:gd name="connsiteY4" fmla="*/ 27620 h 346608"/>
                  <a:gd name="connsiteX5" fmla="*/ 205257 w 216630"/>
                  <a:gd name="connsiteY5" fmla="*/ 27620 h 346608"/>
                  <a:gd name="connsiteX6" fmla="*/ 205257 w 216630"/>
                  <a:gd name="connsiteY6" fmla="*/ 86110 h 346608"/>
                  <a:gd name="connsiteX7" fmla="*/ 116439 w 216630"/>
                  <a:gd name="connsiteY7" fmla="*/ 172762 h 346608"/>
                  <a:gd name="connsiteX8" fmla="*/ 203091 w 216630"/>
                  <a:gd name="connsiteY8" fmla="*/ 261581 h 346608"/>
                  <a:gd name="connsiteX9" fmla="*/ 203091 w 216630"/>
                  <a:gd name="connsiteY9" fmla="*/ 320071 h 346608"/>
                  <a:gd name="connsiteX10" fmla="*/ 170596 w 216630"/>
                  <a:gd name="connsiteY10" fmla="*/ 333069 h 3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30" h="346608">
                    <a:moveTo>
                      <a:pt x="170596" y="333069"/>
                    </a:moveTo>
                    <a:cubicBezTo>
                      <a:pt x="159765" y="333069"/>
                      <a:pt x="148933" y="328736"/>
                      <a:pt x="142434" y="320071"/>
                    </a:cubicBezTo>
                    <a:lnTo>
                      <a:pt x="27620" y="200924"/>
                    </a:lnTo>
                    <a:cubicBezTo>
                      <a:pt x="12456" y="185760"/>
                      <a:pt x="12456" y="159765"/>
                      <a:pt x="27620" y="142434"/>
                    </a:cubicBezTo>
                    <a:lnTo>
                      <a:pt x="146767" y="27620"/>
                    </a:lnTo>
                    <a:cubicBezTo>
                      <a:pt x="161931" y="12456"/>
                      <a:pt x="187927" y="12456"/>
                      <a:pt x="205257" y="27620"/>
                    </a:cubicBezTo>
                    <a:cubicBezTo>
                      <a:pt x="220421" y="42784"/>
                      <a:pt x="220421" y="68780"/>
                      <a:pt x="205257" y="86110"/>
                    </a:cubicBezTo>
                    <a:lnTo>
                      <a:pt x="116439" y="172762"/>
                    </a:lnTo>
                    <a:lnTo>
                      <a:pt x="203091" y="261581"/>
                    </a:lnTo>
                    <a:cubicBezTo>
                      <a:pt x="218255" y="276745"/>
                      <a:pt x="218255" y="302740"/>
                      <a:pt x="203091" y="320071"/>
                    </a:cubicBezTo>
                    <a:cubicBezTo>
                      <a:pt x="192259" y="328736"/>
                      <a:pt x="181428" y="333069"/>
                      <a:pt x="170596" y="3330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/>
              <p:cNvSpPr/>
              <p:nvPr/>
            </p:nvSpPr>
            <p:spPr>
              <a:xfrm>
                <a:off x="1526131" y="3355119"/>
                <a:ext cx="216630" cy="324945"/>
              </a:xfrm>
              <a:custGeom>
                <a:avLst/>
                <a:gdLst>
                  <a:gd name="connsiteX0" fmla="*/ 172221 w 216630"/>
                  <a:gd name="connsiteY0" fmla="*/ 328736 h 324945"/>
                  <a:gd name="connsiteX1" fmla="*/ 144059 w 216630"/>
                  <a:gd name="connsiteY1" fmla="*/ 315738 h 324945"/>
                  <a:gd name="connsiteX2" fmla="*/ 27079 w 216630"/>
                  <a:gd name="connsiteY2" fmla="*/ 198758 h 324945"/>
                  <a:gd name="connsiteX3" fmla="*/ 16247 w 216630"/>
                  <a:gd name="connsiteY3" fmla="*/ 170596 h 324945"/>
                  <a:gd name="connsiteX4" fmla="*/ 29245 w 216630"/>
                  <a:gd name="connsiteY4" fmla="*/ 142434 h 324945"/>
                  <a:gd name="connsiteX5" fmla="*/ 148392 w 216630"/>
                  <a:gd name="connsiteY5" fmla="*/ 27620 h 324945"/>
                  <a:gd name="connsiteX6" fmla="*/ 206882 w 216630"/>
                  <a:gd name="connsiteY6" fmla="*/ 27620 h 324945"/>
                  <a:gd name="connsiteX7" fmla="*/ 206882 w 216630"/>
                  <a:gd name="connsiteY7" fmla="*/ 86110 h 324945"/>
                  <a:gd name="connsiteX8" fmla="*/ 118063 w 216630"/>
                  <a:gd name="connsiteY8" fmla="*/ 172762 h 324945"/>
                  <a:gd name="connsiteX9" fmla="*/ 204715 w 216630"/>
                  <a:gd name="connsiteY9" fmla="*/ 261581 h 324945"/>
                  <a:gd name="connsiteX10" fmla="*/ 204715 w 216630"/>
                  <a:gd name="connsiteY10" fmla="*/ 320071 h 324945"/>
                  <a:gd name="connsiteX11" fmla="*/ 172221 w 216630"/>
                  <a:gd name="connsiteY11" fmla="*/ 328736 h 32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630" h="324945">
                    <a:moveTo>
                      <a:pt x="172221" y="328736"/>
                    </a:moveTo>
                    <a:cubicBezTo>
                      <a:pt x="161389" y="328736"/>
                      <a:pt x="150558" y="324403"/>
                      <a:pt x="144059" y="315738"/>
                    </a:cubicBezTo>
                    <a:lnTo>
                      <a:pt x="27079" y="198758"/>
                    </a:lnTo>
                    <a:cubicBezTo>
                      <a:pt x="20580" y="190093"/>
                      <a:pt x="16247" y="181428"/>
                      <a:pt x="16247" y="170596"/>
                    </a:cubicBezTo>
                    <a:cubicBezTo>
                      <a:pt x="16247" y="159765"/>
                      <a:pt x="20580" y="148933"/>
                      <a:pt x="29245" y="142434"/>
                    </a:cubicBezTo>
                    <a:lnTo>
                      <a:pt x="148392" y="27620"/>
                    </a:lnTo>
                    <a:cubicBezTo>
                      <a:pt x="163556" y="12456"/>
                      <a:pt x="189551" y="12456"/>
                      <a:pt x="206882" y="27620"/>
                    </a:cubicBezTo>
                    <a:cubicBezTo>
                      <a:pt x="222046" y="42784"/>
                      <a:pt x="222046" y="68780"/>
                      <a:pt x="206882" y="86110"/>
                    </a:cubicBezTo>
                    <a:lnTo>
                      <a:pt x="118063" y="172762"/>
                    </a:lnTo>
                    <a:lnTo>
                      <a:pt x="204715" y="261581"/>
                    </a:lnTo>
                    <a:cubicBezTo>
                      <a:pt x="219879" y="276745"/>
                      <a:pt x="219879" y="302740"/>
                      <a:pt x="204715" y="320071"/>
                    </a:cubicBezTo>
                    <a:cubicBezTo>
                      <a:pt x="191718" y="326570"/>
                      <a:pt x="183052" y="328736"/>
                      <a:pt x="172221" y="3287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V="1">
            <a:off x="196164" y="4434413"/>
            <a:ext cx="2781298" cy="2281190"/>
            <a:chOff x="160070" y="163202"/>
            <a:chExt cx="2781298" cy="2281190"/>
          </a:xfrm>
          <a:solidFill>
            <a:srgbClr val="FFFFFF">
              <a:alpha val="40000"/>
            </a:srgbClr>
          </a:solidFill>
        </p:grpSpPr>
        <p:sp>
          <p:nvSpPr>
            <p:cNvPr id="4" name="Freeform: Shape 3"/>
            <p:cNvSpPr/>
            <p:nvPr/>
          </p:nvSpPr>
          <p:spPr>
            <a:xfrm>
              <a:off x="160070" y="163845"/>
              <a:ext cx="140381" cy="140381"/>
            </a:xfrm>
            <a:custGeom>
              <a:avLst/>
              <a:gdLst>
                <a:gd name="connsiteX0" fmla="*/ 53340 w 76200"/>
                <a:gd name="connsiteY0" fmla="*/ 11081 h 76200"/>
                <a:gd name="connsiteX1" fmla="*/ 42863 w 76200"/>
                <a:gd name="connsiteY1" fmla="*/ 22511 h 76200"/>
                <a:gd name="connsiteX2" fmla="*/ 32385 w 76200"/>
                <a:gd name="connsiteY2" fmla="*/ 11081 h 76200"/>
                <a:gd name="connsiteX3" fmla="*/ 11430 w 76200"/>
                <a:gd name="connsiteY3" fmla="*/ 11081 h 76200"/>
                <a:gd name="connsiteX4" fmla="*/ 11430 w 76200"/>
                <a:gd name="connsiteY4" fmla="*/ 31083 h 76200"/>
                <a:gd name="connsiteX5" fmla="*/ 21908 w 76200"/>
                <a:gd name="connsiteY5" fmla="*/ 41561 h 76200"/>
                <a:gd name="connsiteX6" fmla="*/ 11430 w 76200"/>
                <a:gd name="connsiteY6" fmla="*/ 52991 h 76200"/>
                <a:gd name="connsiteX7" fmla="*/ 11430 w 76200"/>
                <a:gd name="connsiteY7" fmla="*/ 72993 h 76200"/>
                <a:gd name="connsiteX8" fmla="*/ 32385 w 76200"/>
                <a:gd name="connsiteY8" fmla="*/ 73946 h 76200"/>
                <a:gd name="connsiteX9" fmla="*/ 42863 w 76200"/>
                <a:gd name="connsiteY9" fmla="*/ 63468 h 76200"/>
                <a:gd name="connsiteX10" fmla="*/ 53340 w 76200"/>
                <a:gd name="connsiteY10" fmla="*/ 73946 h 76200"/>
                <a:gd name="connsiteX11" fmla="*/ 74295 w 76200"/>
                <a:gd name="connsiteY11" fmla="*/ 73946 h 76200"/>
                <a:gd name="connsiteX12" fmla="*/ 74295 w 76200"/>
                <a:gd name="connsiteY12" fmla="*/ 53943 h 76200"/>
                <a:gd name="connsiteX13" fmla="*/ 63818 w 76200"/>
                <a:gd name="connsiteY13" fmla="*/ 42513 h 76200"/>
                <a:gd name="connsiteX14" fmla="*/ 74295 w 76200"/>
                <a:gd name="connsiteY14" fmla="*/ 32036 h 76200"/>
                <a:gd name="connsiteX15" fmla="*/ 74295 w 76200"/>
                <a:gd name="connsiteY15" fmla="*/ 11081 h 76200"/>
                <a:gd name="connsiteX16" fmla="*/ 53340 w 76200"/>
                <a:gd name="connsiteY16" fmla="*/ 110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081"/>
                  </a:moveTo>
                  <a:lnTo>
                    <a:pt x="42863" y="22511"/>
                  </a:lnTo>
                  <a:lnTo>
                    <a:pt x="32385" y="11081"/>
                  </a:lnTo>
                  <a:cubicBezTo>
                    <a:pt x="26670" y="6318"/>
                    <a:pt x="17145" y="6318"/>
                    <a:pt x="11430" y="11081"/>
                  </a:cubicBezTo>
                  <a:cubicBezTo>
                    <a:pt x="5715" y="15843"/>
                    <a:pt x="5715" y="26321"/>
                    <a:pt x="11430" y="31083"/>
                  </a:cubicBezTo>
                  <a:lnTo>
                    <a:pt x="21908" y="41561"/>
                  </a:lnTo>
                  <a:lnTo>
                    <a:pt x="11430" y="52991"/>
                  </a:lnTo>
                  <a:cubicBezTo>
                    <a:pt x="5715" y="58706"/>
                    <a:pt x="5715" y="68231"/>
                    <a:pt x="11430" y="72993"/>
                  </a:cubicBezTo>
                  <a:cubicBezTo>
                    <a:pt x="17145" y="77756"/>
                    <a:pt x="26670" y="79661"/>
                    <a:pt x="32385" y="73946"/>
                  </a:cubicBezTo>
                  <a:lnTo>
                    <a:pt x="42863" y="63468"/>
                  </a:lnTo>
                  <a:lnTo>
                    <a:pt x="53340" y="73946"/>
                  </a:lnTo>
                  <a:cubicBezTo>
                    <a:pt x="59055" y="79661"/>
                    <a:pt x="68580" y="79661"/>
                    <a:pt x="74295" y="73946"/>
                  </a:cubicBezTo>
                  <a:cubicBezTo>
                    <a:pt x="80010" y="68231"/>
                    <a:pt x="80010" y="58706"/>
                    <a:pt x="74295" y="53943"/>
                  </a:cubicBezTo>
                  <a:lnTo>
                    <a:pt x="63818" y="42513"/>
                  </a:lnTo>
                  <a:lnTo>
                    <a:pt x="74295" y="32036"/>
                  </a:lnTo>
                  <a:cubicBezTo>
                    <a:pt x="80010" y="26321"/>
                    <a:pt x="80010" y="16796"/>
                    <a:pt x="74295" y="11081"/>
                  </a:cubicBezTo>
                  <a:cubicBezTo>
                    <a:pt x="68580" y="5366"/>
                    <a:pt x="59055" y="6318"/>
                    <a:pt x="53340" y="11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91721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821614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3342 w 76200"/>
                <a:gd name="connsiteY11" fmla="*/ 74295 h 76200"/>
                <a:gd name="connsiteX12" fmla="*/ 73342 w 76200"/>
                <a:gd name="connsiteY12" fmla="*/ 54293 h 76200"/>
                <a:gd name="connsiteX13" fmla="*/ 62865 w 76200"/>
                <a:gd name="connsiteY13" fmla="*/ 43815 h 76200"/>
                <a:gd name="connsiteX14" fmla="*/ 73342 w 76200"/>
                <a:gd name="connsiteY14" fmla="*/ 33338 h 76200"/>
                <a:gd name="connsiteX15" fmla="*/ 73342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3342" y="74295"/>
                  </a:cubicBezTo>
                  <a:cubicBezTo>
                    <a:pt x="79058" y="68580"/>
                    <a:pt x="79058" y="59055"/>
                    <a:pt x="73342" y="54293"/>
                  </a:cubicBezTo>
                  <a:lnTo>
                    <a:pt x="62865" y="43815"/>
                  </a:lnTo>
                  <a:lnTo>
                    <a:pt x="73342" y="33338"/>
                  </a:lnTo>
                  <a:cubicBezTo>
                    <a:pt x="79058" y="27623"/>
                    <a:pt x="79058" y="18098"/>
                    <a:pt x="73342" y="13335"/>
                  </a:cubicBezTo>
                  <a:cubicBezTo>
                    <a:pt x="67628" y="6668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1151509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2863 h 76200"/>
                <a:gd name="connsiteX6" fmla="*/ 11430 w 76200"/>
                <a:gd name="connsiteY6" fmla="*/ 53340 h 76200"/>
                <a:gd name="connsiteX7" fmla="*/ 11430 w 76200"/>
                <a:gd name="connsiteY7" fmla="*/ 73343 h 76200"/>
                <a:gd name="connsiteX8" fmla="*/ 31433 w 76200"/>
                <a:gd name="connsiteY8" fmla="*/ 73343 h 76200"/>
                <a:gd name="connsiteX9" fmla="*/ 41910 w 76200"/>
                <a:gd name="connsiteY9" fmla="*/ 62865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2863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3"/>
                  </a:cubicBezTo>
                  <a:cubicBezTo>
                    <a:pt x="17145" y="78105"/>
                    <a:pt x="26670" y="79058"/>
                    <a:pt x="31433" y="73343"/>
                  </a:cubicBezTo>
                  <a:lnTo>
                    <a:pt x="41910" y="62865"/>
                  </a:lnTo>
                  <a:lnTo>
                    <a:pt x="52388" y="74295"/>
                  </a:lnTo>
                  <a:cubicBezTo>
                    <a:pt x="58102" y="80010"/>
                    <a:pt x="67627" y="80010"/>
                    <a:pt x="72390" y="74295"/>
                  </a:cubicBezTo>
                  <a:cubicBezTo>
                    <a:pt x="78105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7" y="6668"/>
                    <a:pt x="58102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148140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181305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7150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2142951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2472846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/>
            <p:cNvSpPr/>
            <p:nvPr/>
          </p:nvSpPr>
          <p:spPr>
            <a:xfrm>
              <a:off x="2800987" y="163202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2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2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6668"/>
                    <a:pt x="59055" y="6668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16182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1432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491721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82161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1151509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148140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181305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142951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/>
            <p:cNvSpPr/>
            <p:nvPr/>
          </p:nvSpPr>
          <p:spPr>
            <a:xfrm>
              <a:off x="2472846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16182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3343 w 76200"/>
                <a:gd name="connsiteY11" fmla="*/ 74295 h 76200"/>
                <a:gd name="connsiteX12" fmla="*/ 73343 w 76200"/>
                <a:gd name="connsiteY12" fmla="*/ 54293 h 76200"/>
                <a:gd name="connsiteX13" fmla="*/ 62865 w 76200"/>
                <a:gd name="connsiteY13" fmla="*/ 43815 h 76200"/>
                <a:gd name="connsiteX14" fmla="*/ 73343 w 76200"/>
                <a:gd name="connsiteY14" fmla="*/ 32385 h 76200"/>
                <a:gd name="connsiteX15" fmla="*/ 73343 w 76200"/>
                <a:gd name="connsiteY15" fmla="*/ 12383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9058"/>
                    <a:pt x="67628" y="79058"/>
                    <a:pt x="73343" y="74295"/>
                  </a:cubicBezTo>
                  <a:cubicBezTo>
                    <a:pt x="79058" y="69533"/>
                    <a:pt x="79058" y="59055"/>
                    <a:pt x="73343" y="54293"/>
                  </a:cubicBezTo>
                  <a:lnTo>
                    <a:pt x="62865" y="43815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2383"/>
                  </a:cubicBezTo>
                  <a:cubicBezTo>
                    <a:pt x="67628" y="7620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/>
            <p:cNvSpPr/>
            <p:nvPr/>
          </p:nvSpPr>
          <p:spPr>
            <a:xfrm>
              <a:off x="491721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82161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/>
            <p:cNvSpPr/>
            <p:nvPr/>
          </p:nvSpPr>
          <p:spPr>
            <a:xfrm>
              <a:off x="1151509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1481405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1811302" y="698403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2142951" y="698403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16182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3343 w 76200"/>
                <a:gd name="connsiteY14" fmla="*/ 31433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3343" y="31433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/>
            <p:cNvSpPr/>
            <p:nvPr/>
          </p:nvSpPr>
          <p:spPr>
            <a:xfrm>
              <a:off x="491721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82161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1151509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/>
            <p:cNvSpPr/>
            <p:nvPr/>
          </p:nvSpPr>
          <p:spPr>
            <a:xfrm>
              <a:off x="148140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/>
            <p:cNvSpPr/>
            <p:nvPr/>
          </p:nvSpPr>
          <p:spPr>
            <a:xfrm>
              <a:off x="181305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16182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2385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491721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/>
            <p:cNvSpPr/>
            <p:nvPr/>
          </p:nvSpPr>
          <p:spPr>
            <a:xfrm>
              <a:off x="82161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/>
            <p:cNvSpPr/>
            <p:nvPr/>
          </p:nvSpPr>
          <p:spPr>
            <a:xfrm>
              <a:off x="1151509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/>
            <p:cNvSpPr/>
            <p:nvPr/>
          </p:nvSpPr>
          <p:spPr>
            <a:xfrm>
              <a:off x="1481405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/>
            <p:cNvSpPr/>
            <p:nvPr/>
          </p:nvSpPr>
          <p:spPr>
            <a:xfrm>
              <a:off x="160070" y="1500330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3 w 76200"/>
                <a:gd name="connsiteY1" fmla="*/ 21907 h 76200"/>
                <a:gd name="connsiteX2" fmla="*/ 32385 w 76200"/>
                <a:gd name="connsiteY2" fmla="*/ 11430 h 76200"/>
                <a:gd name="connsiteX3" fmla="*/ 12383 w 76200"/>
                <a:gd name="connsiteY3" fmla="*/ 11430 h 76200"/>
                <a:gd name="connsiteX4" fmla="*/ 12383 w 76200"/>
                <a:gd name="connsiteY4" fmla="*/ 31432 h 76200"/>
                <a:gd name="connsiteX5" fmla="*/ 22860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4295 w 76200"/>
                <a:gd name="connsiteY14" fmla="*/ 32385 h 76200"/>
                <a:gd name="connsiteX15" fmla="*/ 74295 w 76200"/>
                <a:gd name="connsiteY15" fmla="*/ 12382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3" y="21907"/>
                  </a:lnTo>
                  <a:lnTo>
                    <a:pt x="32385" y="11430"/>
                  </a:lnTo>
                  <a:cubicBezTo>
                    <a:pt x="26670" y="5715"/>
                    <a:pt x="17145" y="5715"/>
                    <a:pt x="12383" y="11430"/>
                  </a:cubicBezTo>
                  <a:cubicBezTo>
                    <a:pt x="7620" y="17145"/>
                    <a:pt x="6668" y="26670"/>
                    <a:pt x="12383" y="31432"/>
                  </a:cubicBezTo>
                  <a:lnTo>
                    <a:pt x="22860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4295" y="32385"/>
                  </a:lnTo>
                  <a:cubicBezTo>
                    <a:pt x="80010" y="26670"/>
                    <a:pt x="80010" y="17145"/>
                    <a:pt x="74295" y="12382"/>
                  </a:cubicBezTo>
                  <a:cubicBezTo>
                    <a:pt x="68580" y="7620"/>
                    <a:pt x="59055" y="6667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491721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2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2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6675" y="7620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/>
            <p:cNvSpPr/>
            <p:nvPr/>
          </p:nvSpPr>
          <p:spPr>
            <a:xfrm>
              <a:off x="821614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8" y="6667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/>
            <p:cNvSpPr/>
            <p:nvPr/>
          </p:nvSpPr>
          <p:spPr>
            <a:xfrm>
              <a:off x="1151509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2" y="79057"/>
                    <a:pt x="67627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7" y="6667"/>
                    <a:pt x="58102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/>
            <p:cNvSpPr/>
            <p:nvPr/>
          </p:nvSpPr>
          <p:spPr>
            <a:xfrm>
              <a:off x="16182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3343 w 76200"/>
                <a:gd name="connsiteY11" fmla="*/ 73342 h 76200"/>
                <a:gd name="connsiteX12" fmla="*/ 73343 w 76200"/>
                <a:gd name="connsiteY12" fmla="*/ 53340 h 76200"/>
                <a:gd name="connsiteX13" fmla="*/ 62865 w 76200"/>
                <a:gd name="connsiteY13" fmla="*/ 42862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6193" y="79057"/>
                    <a:pt x="25718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3343" y="73342"/>
                  </a:cubicBezTo>
                  <a:cubicBezTo>
                    <a:pt x="79058" y="67628"/>
                    <a:pt x="79058" y="58103"/>
                    <a:pt x="73343" y="53340"/>
                  </a:cubicBezTo>
                  <a:lnTo>
                    <a:pt x="62865" y="42862"/>
                  </a:lnTo>
                  <a:lnTo>
                    <a:pt x="73343" y="31432"/>
                  </a:lnTo>
                  <a:cubicBezTo>
                    <a:pt x="79058" y="25717"/>
                    <a:pt x="79058" y="16192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/>
            <p:cNvSpPr/>
            <p:nvPr/>
          </p:nvSpPr>
          <p:spPr>
            <a:xfrm>
              <a:off x="491721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82161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/>
            <p:cNvSpPr/>
            <p:nvPr/>
          </p:nvSpPr>
          <p:spPr>
            <a:xfrm>
              <a:off x="161824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/>
            <p:cNvSpPr/>
            <p:nvPr/>
          </p:nvSpPr>
          <p:spPr>
            <a:xfrm>
              <a:off x="491721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/>
            <p:cNvSpPr/>
            <p:nvPr/>
          </p:nvSpPr>
          <p:spPr>
            <a:xfrm>
              <a:off x="161824" y="230401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Cross 60"/>
          <p:cNvSpPr/>
          <p:nvPr userDrawn="1"/>
        </p:nvSpPr>
        <p:spPr>
          <a:xfrm rot="1642289">
            <a:off x="2560421" y="2113960"/>
            <a:ext cx="29604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/>
          <p:cNvSpPr/>
          <p:nvPr userDrawn="1"/>
        </p:nvSpPr>
        <p:spPr>
          <a:xfrm rot="12056913">
            <a:off x="7292687" y="6518109"/>
            <a:ext cx="251202" cy="216553"/>
          </a:xfrm>
          <a:prstGeom prst="triangl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aphic 185"/>
          <p:cNvGrpSpPr/>
          <p:nvPr userDrawn="1"/>
        </p:nvGrpSpPr>
        <p:grpSpPr>
          <a:xfrm rot="16200000">
            <a:off x="-150583" y="3027868"/>
            <a:ext cx="1668051" cy="346608"/>
            <a:chOff x="1542378" y="3369742"/>
            <a:chExt cx="1668051" cy="346608"/>
          </a:xfrm>
          <a:solidFill>
            <a:srgbClr val="FFFFFF">
              <a:alpha val="44000"/>
            </a:srgbClr>
          </a:solidFill>
        </p:grpSpPr>
        <p:sp>
          <p:nvSpPr>
            <p:cNvPr id="64" name="Freeform: Shape 63"/>
            <p:cNvSpPr/>
            <p:nvPr/>
          </p:nvSpPr>
          <p:spPr>
            <a:xfrm>
              <a:off x="3003006" y="3378949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/>
            <p:cNvSpPr/>
            <p:nvPr/>
          </p:nvSpPr>
          <p:spPr>
            <a:xfrm>
              <a:off x="2792875" y="3374616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/>
            <p:cNvSpPr/>
            <p:nvPr/>
          </p:nvSpPr>
          <p:spPr>
            <a:xfrm>
              <a:off x="2582744" y="3370284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0093" y="328736"/>
                    <a:pt x="179261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2370446" y="3368117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0268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0268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/>
            <p:cNvSpPr/>
            <p:nvPr/>
          </p:nvSpPr>
          <p:spPr>
            <a:xfrm>
              <a:off x="2158406" y="3363785"/>
              <a:ext cx="216630" cy="346608"/>
            </a:xfrm>
            <a:custGeom>
              <a:avLst/>
              <a:gdLst>
                <a:gd name="connsiteX0" fmla="*/ 172505 w 216630"/>
                <a:gd name="connsiteY0" fmla="*/ 330902 h 346608"/>
                <a:gd name="connsiteX1" fmla="*/ 144343 w 216630"/>
                <a:gd name="connsiteY1" fmla="*/ 317905 h 346608"/>
                <a:gd name="connsiteX2" fmla="*/ 27363 w 216630"/>
                <a:gd name="connsiteY2" fmla="*/ 200924 h 346608"/>
                <a:gd name="connsiteX3" fmla="*/ 29529 w 216630"/>
                <a:gd name="connsiteY3" fmla="*/ 142434 h 346608"/>
                <a:gd name="connsiteX4" fmla="*/ 148676 w 216630"/>
                <a:gd name="connsiteY4" fmla="*/ 27620 h 346608"/>
                <a:gd name="connsiteX5" fmla="*/ 207166 w 216630"/>
                <a:gd name="connsiteY5" fmla="*/ 27620 h 346608"/>
                <a:gd name="connsiteX6" fmla="*/ 207166 w 216630"/>
                <a:gd name="connsiteY6" fmla="*/ 86110 h 346608"/>
                <a:gd name="connsiteX7" fmla="*/ 118348 w 216630"/>
                <a:gd name="connsiteY7" fmla="*/ 172762 h 346608"/>
                <a:gd name="connsiteX8" fmla="*/ 205000 w 216630"/>
                <a:gd name="connsiteY8" fmla="*/ 261581 h 346608"/>
                <a:gd name="connsiteX9" fmla="*/ 205000 w 216630"/>
                <a:gd name="connsiteY9" fmla="*/ 320071 h 346608"/>
                <a:gd name="connsiteX10" fmla="*/ 172505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2505" y="330902"/>
                  </a:moveTo>
                  <a:cubicBezTo>
                    <a:pt x="161674" y="330902"/>
                    <a:pt x="150842" y="326570"/>
                    <a:pt x="144343" y="317905"/>
                  </a:cubicBezTo>
                  <a:lnTo>
                    <a:pt x="27363" y="200924"/>
                  </a:lnTo>
                  <a:cubicBezTo>
                    <a:pt x="12199" y="183594"/>
                    <a:pt x="12199" y="157598"/>
                    <a:pt x="29529" y="142434"/>
                  </a:cubicBezTo>
                  <a:lnTo>
                    <a:pt x="148676" y="27620"/>
                  </a:lnTo>
                  <a:cubicBezTo>
                    <a:pt x="163840" y="12456"/>
                    <a:pt x="189836" y="12456"/>
                    <a:pt x="207166" y="27620"/>
                  </a:cubicBezTo>
                  <a:cubicBezTo>
                    <a:pt x="222330" y="42784"/>
                    <a:pt x="222330" y="68780"/>
                    <a:pt x="207166" y="86110"/>
                  </a:cubicBezTo>
                  <a:lnTo>
                    <a:pt x="118348" y="172762"/>
                  </a:lnTo>
                  <a:lnTo>
                    <a:pt x="205000" y="261581"/>
                  </a:lnTo>
                  <a:cubicBezTo>
                    <a:pt x="220164" y="276745"/>
                    <a:pt x="220164" y="302740"/>
                    <a:pt x="205000" y="320071"/>
                  </a:cubicBezTo>
                  <a:cubicBezTo>
                    <a:pt x="192002" y="328736"/>
                    <a:pt x="183337" y="330902"/>
                    <a:pt x="172505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/>
            <p:cNvSpPr/>
            <p:nvPr/>
          </p:nvSpPr>
          <p:spPr>
            <a:xfrm>
              <a:off x="1948559" y="3361618"/>
              <a:ext cx="216630" cy="346608"/>
            </a:xfrm>
            <a:custGeom>
              <a:avLst/>
              <a:gdLst>
                <a:gd name="connsiteX0" fmla="*/ 172221 w 216630"/>
                <a:gd name="connsiteY0" fmla="*/ 330902 h 346608"/>
                <a:gd name="connsiteX1" fmla="*/ 144059 w 216630"/>
                <a:gd name="connsiteY1" fmla="*/ 317905 h 346608"/>
                <a:gd name="connsiteX2" fmla="*/ 27079 w 216630"/>
                <a:gd name="connsiteY2" fmla="*/ 198758 h 346608"/>
                <a:gd name="connsiteX3" fmla="*/ 16247 w 216630"/>
                <a:gd name="connsiteY3" fmla="*/ 170596 h 346608"/>
                <a:gd name="connsiteX4" fmla="*/ 29245 w 216630"/>
                <a:gd name="connsiteY4" fmla="*/ 142434 h 346608"/>
                <a:gd name="connsiteX5" fmla="*/ 148392 w 216630"/>
                <a:gd name="connsiteY5" fmla="*/ 27620 h 346608"/>
                <a:gd name="connsiteX6" fmla="*/ 206882 w 216630"/>
                <a:gd name="connsiteY6" fmla="*/ 27620 h 346608"/>
                <a:gd name="connsiteX7" fmla="*/ 206882 w 216630"/>
                <a:gd name="connsiteY7" fmla="*/ 86110 h 346608"/>
                <a:gd name="connsiteX8" fmla="*/ 118063 w 216630"/>
                <a:gd name="connsiteY8" fmla="*/ 172762 h 346608"/>
                <a:gd name="connsiteX9" fmla="*/ 204715 w 216630"/>
                <a:gd name="connsiteY9" fmla="*/ 261581 h 346608"/>
                <a:gd name="connsiteX10" fmla="*/ 204715 w 216630"/>
                <a:gd name="connsiteY10" fmla="*/ 320071 h 346608"/>
                <a:gd name="connsiteX11" fmla="*/ 172221 w 216630"/>
                <a:gd name="connsiteY11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46608">
                  <a:moveTo>
                    <a:pt x="172221" y="330902"/>
                  </a:moveTo>
                  <a:cubicBezTo>
                    <a:pt x="161389" y="330902"/>
                    <a:pt x="150558" y="326570"/>
                    <a:pt x="144059" y="317905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0886" y="330902"/>
                    <a:pt x="172221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/>
            <p:cNvSpPr/>
            <p:nvPr/>
          </p:nvSpPr>
          <p:spPr>
            <a:xfrm>
              <a:off x="1737887" y="3355119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8736"/>
                    <a:pt x="181428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/>
            <p:cNvSpPr/>
            <p:nvPr/>
          </p:nvSpPr>
          <p:spPr>
            <a:xfrm>
              <a:off x="1526131" y="3355119"/>
              <a:ext cx="216630" cy="324945"/>
            </a:xfrm>
            <a:custGeom>
              <a:avLst/>
              <a:gdLst>
                <a:gd name="connsiteX0" fmla="*/ 172221 w 216630"/>
                <a:gd name="connsiteY0" fmla="*/ 328736 h 324945"/>
                <a:gd name="connsiteX1" fmla="*/ 144059 w 216630"/>
                <a:gd name="connsiteY1" fmla="*/ 315738 h 324945"/>
                <a:gd name="connsiteX2" fmla="*/ 27079 w 216630"/>
                <a:gd name="connsiteY2" fmla="*/ 198758 h 324945"/>
                <a:gd name="connsiteX3" fmla="*/ 16247 w 216630"/>
                <a:gd name="connsiteY3" fmla="*/ 170596 h 324945"/>
                <a:gd name="connsiteX4" fmla="*/ 29245 w 216630"/>
                <a:gd name="connsiteY4" fmla="*/ 142434 h 324945"/>
                <a:gd name="connsiteX5" fmla="*/ 148392 w 216630"/>
                <a:gd name="connsiteY5" fmla="*/ 27620 h 324945"/>
                <a:gd name="connsiteX6" fmla="*/ 206882 w 216630"/>
                <a:gd name="connsiteY6" fmla="*/ 27620 h 324945"/>
                <a:gd name="connsiteX7" fmla="*/ 206882 w 216630"/>
                <a:gd name="connsiteY7" fmla="*/ 86110 h 324945"/>
                <a:gd name="connsiteX8" fmla="*/ 118063 w 216630"/>
                <a:gd name="connsiteY8" fmla="*/ 172762 h 324945"/>
                <a:gd name="connsiteX9" fmla="*/ 204715 w 216630"/>
                <a:gd name="connsiteY9" fmla="*/ 261581 h 324945"/>
                <a:gd name="connsiteX10" fmla="*/ 204715 w 216630"/>
                <a:gd name="connsiteY10" fmla="*/ 320071 h 324945"/>
                <a:gd name="connsiteX11" fmla="*/ 172221 w 216630"/>
                <a:gd name="connsiteY11" fmla="*/ 328736 h 32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24945">
                  <a:moveTo>
                    <a:pt x="172221" y="328736"/>
                  </a:moveTo>
                  <a:cubicBezTo>
                    <a:pt x="161389" y="328736"/>
                    <a:pt x="150558" y="324403"/>
                    <a:pt x="144059" y="315738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3052" y="328736"/>
                    <a:pt x="172221" y="328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Oval 71"/>
          <p:cNvSpPr/>
          <p:nvPr userDrawn="1"/>
        </p:nvSpPr>
        <p:spPr>
          <a:xfrm>
            <a:off x="1987777" y="4775695"/>
            <a:ext cx="184106" cy="193919"/>
          </a:xfrm>
          <a:prstGeom prst="ellips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Freeform: Shape 182"/>
          <p:cNvSpPr/>
          <p:nvPr/>
        </p:nvSpPr>
        <p:spPr>
          <a:xfrm rot="8155742">
            <a:off x="-282191" y="5739752"/>
            <a:ext cx="1910559" cy="983402"/>
          </a:xfrm>
          <a:custGeom>
            <a:avLst/>
            <a:gdLst>
              <a:gd name="connsiteX0" fmla="*/ 283190 w 1910559"/>
              <a:gd name="connsiteY0" fmla="*/ 920633 h 983402"/>
              <a:gd name="connsiteX1" fmla="*/ 257358 w 1910559"/>
              <a:gd name="connsiteY1" fmla="*/ 878055 h 983402"/>
              <a:gd name="connsiteX2" fmla="*/ 243803 w 1910559"/>
              <a:gd name="connsiteY2" fmla="*/ 810919 h 983402"/>
              <a:gd name="connsiteX3" fmla="*/ 257358 w 1910559"/>
              <a:gd name="connsiteY3" fmla="*/ 743781 h 983402"/>
              <a:gd name="connsiteX4" fmla="*/ 416286 w 1910559"/>
              <a:gd name="connsiteY4" fmla="*/ 638435 h 983402"/>
              <a:gd name="connsiteX5" fmla="*/ 539674 w 1910559"/>
              <a:gd name="connsiteY5" fmla="*/ 638435 h 983402"/>
              <a:gd name="connsiteX6" fmla="*/ 551566 w 1910559"/>
              <a:gd name="connsiteY6" fmla="*/ 636034 h 983402"/>
              <a:gd name="connsiteX7" fmla="*/ 651172 w 1910559"/>
              <a:gd name="connsiteY7" fmla="*/ 485765 h 983402"/>
              <a:gd name="connsiteX8" fmla="*/ 651173 w 1910559"/>
              <a:gd name="connsiteY8" fmla="*/ 485764 h 983402"/>
              <a:gd name="connsiteX9" fmla="*/ 591825 w 1910559"/>
              <a:gd name="connsiteY9" fmla="*/ 359920 h 983402"/>
              <a:gd name="connsiteX10" fmla="*/ 567177 w 1910559"/>
              <a:gd name="connsiteY10" fmla="*/ 344965 h 983402"/>
              <a:gd name="connsiteX11" fmla="*/ 172483 w 1910559"/>
              <a:gd name="connsiteY11" fmla="*/ 344965 h 983402"/>
              <a:gd name="connsiteX12" fmla="*/ 13555 w 1910559"/>
              <a:gd name="connsiteY12" fmla="*/ 239620 h 983402"/>
              <a:gd name="connsiteX13" fmla="*/ 0 w 1910559"/>
              <a:gd name="connsiteY13" fmla="*/ 172482 h 983402"/>
              <a:gd name="connsiteX14" fmla="*/ 13555 w 1910559"/>
              <a:gd name="connsiteY14" fmla="*/ 105345 h 983402"/>
              <a:gd name="connsiteX15" fmla="*/ 172483 w 1910559"/>
              <a:gd name="connsiteY15" fmla="*/ 0 h 983402"/>
              <a:gd name="connsiteX16" fmla="*/ 1398516 w 1910559"/>
              <a:gd name="connsiteY16" fmla="*/ 0 h 983402"/>
              <a:gd name="connsiteX17" fmla="*/ 1910559 w 1910559"/>
              <a:gd name="connsiteY17" fmla="*/ 495702 h 983402"/>
              <a:gd name="connsiteX18" fmla="*/ 1438424 w 1910559"/>
              <a:gd name="connsiteY18" fmla="*/ 983402 h 983402"/>
              <a:gd name="connsiteX19" fmla="*/ 416286 w 1910559"/>
              <a:gd name="connsiteY19" fmla="*/ 983401 h 983402"/>
              <a:gd name="connsiteX20" fmla="*/ 283190 w 1910559"/>
              <a:gd name="connsiteY20" fmla="*/ 920633 h 98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10559" h="983402">
                <a:moveTo>
                  <a:pt x="283190" y="920633"/>
                </a:moveTo>
                <a:cubicBezTo>
                  <a:pt x="272645" y="907855"/>
                  <a:pt x="263904" y="893532"/>
                  <a:pt x="257358" y="878055"/>
                </a:cubicBezTo>
                <a:lnTo>
                  <a:pt x="243803" y="810919"/>
                </a:lnTo>
                <a:lnTo>
                  <a:pt x="257358" y="743781"/>
                </a:lnTo>
                <a:cubicBezTo>
                  <a:pt x="283542" y="681873"/>
                  <a:pt x="344841" y="638435"/>
                  <a:pt x="416286" y="638435"/>
                </a:cubicBezTo>
                <a:lnTo>
                  <a:pt x="539674" y="638435"/>
                </a:lnTo>
                <a:lnTo>
                  <a:pt x="551566" y="636034"/>
                </a:lnTo>
                <a:cubicBezTo>
                  <a:pt x="610101" y="611276"/>
                  <a:pt x="651172" y="553317"/>
                  <a:pt x="651172" y="485765"/>
                </a:cubicBezTo>
                <a:lnTo>
                  <a:pt x="651173" y="485764"/>
                </a:lnTo>
                <a:cubicBezTo>
                  <a:pt x="651173" y="435101"/>
                  <a:pt x="628070" y="389833"/>
                  <a:pt x="591825" y="359920"/>
                </a:cubicBezTo>
                <a:lnTo>
                  <a:pt x="567177" y="344965"/>
                </a:lnTo>
                <a:lnTo>
                  <a:pt x="172483" y="344965"/>
                </a:lnTo>
                <a:cubicBezTo>
                  <a:pt x="101038" y="344966"/>
                  <a:pt x="39739" y="301527"/>
                  <a:pt x="13555" y="239620"/>
                </a:cubicBezTo>
                <a:lnTo>
                  <a:pt x="0" y="172482"/>
                </a:lnTo>
                <a:lnTo>
                  <a:pt x="13555" y="105345"/>
                </a:lnTo>
                <a:cubicBezTo>
                  <a:pt x="39739" y="43438"/>
                  <a:pt x="101038" y="0"/>
                  <a:pt x="172483" y="0"/>
                </a:cubicBezTo>
                <a:lnTo>
                  <a:pt x="1398516" y="0"/>
                </a:lnTo>
                <a:lnTo>
                  <a:pt x="1910559" y="495702"/>
                </a:lnTo>
                <a:lnTo>
                  <a:pt x="1438424" y="983402"/>
                </a:lnTo>
                <a:lnTo>
                  <a:pt x="416286" y="983401"/>
                </a:lnTo>
                <a:cubicBezTo>
                  <a:pt x="362703" y="983401"/>
                  <a:pt x="314826" y="958967"/>
                  <a:pt x="283190" y="920633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05" name="Group 204"/>
          <p:cNvGrpSpPr/>
          <p:nvPr/>
        </p:nvGrpSpPr>
        <p:grpSpPr>
          <a:xfrm>
            <a:off x="2317251" y="1079215"/>
            <a:ext cx="7101966" cy="4599048"/>
            <a:chOff x="3118501" y="1545325"/>
            <a:chExt cx="5763480" cy="3732280"/>
          </a:xfrm>
        </p:grpSpPr>
        <p:sp>
          <p:nvSpPr>
            <p:cNvPr id="34" name="Freeform: Shape 33"/>
            <p:cNvSpPr/>
            <p:nvPr/>
          </p:nvSpPr>
          <p:spPr>
            <a:xfrm>
              <a:off x="3542415" y="1551947"/>
              <a:ext cx="5339566" cy="3725658"/>
            </a:xfrm>
            <a:custGeom>
              <a:avLst/>
              <a:gdLst>
                <a:gd name="connsiteX0" fmla="*/ 850167 w 4765500"/>
                <a:gd name="connsiteY0" fmla="*/ 49140 h 3325105"/>
                <a:gd name="connsiteX1" fmla="*/ 436572 w 4765500"/>
                <a:gd name="connsiteY1" fmla="*/ 141140 h 3325105"/>
                <a:gd name="connsiteX2" fmla="*/ 78569 w 4765500"/>
                <a:gd name="connsiteY2" fmla="*/ 1345556 h 3325105"/>
                <a:gd name="connsiteX3" fmla="*/ 459947 w 4765500"/>
                <a:gd name="connsiteY3" fmla="*/ 2781258 h 3325105"/>
                <a:gd name="connsiteX4" fmla="*/ 2010061 w 4765500"/>
                <a:gd name="connsiteY4" fmla="*/ 3240142 h 3325105"/>
                <a:gd name="connsiteX5" fmla="*/ 3855437 w 4765500"/>
                <a:gd name="connsiteY5" fmla="*/ 3174939 h 3325105"/>
                <a:gd name="connsiteX6" fmla="*/ 4538225 w 4765500"/>
                <a:gd name="connsiteY6" fmla="*/ 1744157 h 3325105"/>
                <a:gd name="connsiteX7" fmla="*/ 2337308 w 4765500"/>
                <a:gd name="connsiteY7" fmla="*/ 365046 h 3325105"/>
                <a:gd name="connsiteX8" fmla="*/ 850167 w 4765500"/>
                <a:gd name="connsiteY8" fmla="*/ 49140 h 3325105"/>
                <a:gd name="connsiteX9" fmla="*/ 803964 w 4765500"/>
                <a:gd name="connsiteY9" fmla="*/ 567 h 3325105"/>
                <a:gd name="connsiteX10" fmla="*/ 2335941 w 4765500"/>
                <a:gd name="connsiteY10" fmla="*/ 325997 h 3325105"/>
                <a:gd name="connsiteX11" fmla="*/ 4603214 w 4765500"/>
                <a:gd name="connsiteY11" fmla="*/ 1746687 h 3325105"/>
                <a:gd name="connsiteX12" fmla="*/ 3899840 w 4765500"/>
                <a:gd name="connsiteY12" fmla="*/ 3220605 h 3325105"/>
                <a:gd name="connsiteX13" fmla="*/ 1998828 w 4765500"/>
                <a:gd name="connsiteY13" fmla="*/ 3287774 h 3325105"/>
                <a:gd name="connsiteX14" fmla="*/ 401979 w 4765500"/>
                <a:gd name="connsiteY14" fmla="*/ 2815055 h 3325105"/>
                <a:gd name="connsiteX15" fmla="*/ 9103 w 4765500"/>
                <a:gd name="connsiteY15" fmla="*/ 1336068 h 3325105"/>
                <a:gd name="connsiteX16" fmla="*/ 377899 w 4765500"/>
                <a:gd name="connsiteY16" fmla="*/ 95341 h 3325105"/>
                <a:gd name="connsiteX17" fmla="*/ 803964 w 4765500"/>
                <a:gd name="connsiteY17" fmla="*/ 567 h 332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65500" h="3325105">
                  <a:moveTo>
                    <a:pt x="850167" y="49140"/>
                  </a:moveTo>
                  <a:cubicBezTo>
                    <a:pt x="690003" y="44488"/>
                    <a:pt x="546987" y="68863"/>
                    <a:pt x="436572" y="141140"/>
                  </a:cubicBezTo>
                  <a:cubicBezTo>
                    <a:pt x="131470" y="341670"/>
                    <a:pt x="106865" y="1026920"/>
                    <a:pt x="78569" y="1345556"/>
                  </a:cubicBezTo>
                  <a:cubicBezTo>
                    <a:pt x="39201" y="1771222"/>
                    <a:pt x="125319" y="2489688"/>
                    <a:pt x="459947" y="2781258"/>
                  </a:cubicBezTo>
                  <a:cubicBezTo>
                    <a:pt x="841324" y="3112195"/>
                    <a:pt x="1247307" y="3322568"/>
                    <a:pt x="2010061" y="3240142"/>
                  </a:cubicBezTo>
                  <a:cubicBezTo>
                    <a:pt x="2926597" y="3140491"/>
                    <a:pt x="3455605" y="3414837"/>
                    <a:pt x="3855437" y="3174939"/>
                  </a:cubicBezTo>
                  <a:cubicBezTo>
                    <a:pt x="4261419" y="2931349"/>
                    <a:pt x="4346306" y="2168593"/>
                    <a:pt x="4538225" y="1744157"/>
                  </a:cubicBezTo>
                  <a:cubicBezTo>
                    <a:pt x="5255460" y="162054"/>
                    <a:pt x="3348573" y="436400"/>
                    <a:pt x="2337308" y="365046"/>
                  </a:cubicBezTo>
                  <a:cubicBezTo>
                    <a:pt x="1965465" y="338288"/>
                    <a:pt x="1330656" y="63096"/>
                    <a:pt x="850167" y="49140"/>
                  </a:cubicBezTo>
                  <a:close/>
                  <a:moveTo>
                    <a:pt x="803964" y="567"/>
                  </a:moveTo>
                  <a:cubicBezTo>
                    <a:pt x="1298940" y="14944"/>
                    <a:pt x="1952888" y="298432"/>
                    <a:pt x="2335941" y="325997"/>
                  </a:cubicBezTo>
                  <a:cubicBezTo>
                    <a:pt x="3377695" y="399503"/>
                    <a:pt x="5342073" y="116885"/>
                    <a:pt x="4603214" y="1746687"/>
                  </a:cubicBezTo>
                  <a:cubicBezTo>
                    <a:pt x="4405509" y="2183919"/>
                    <a:pt x="4318062" y="2969671"/>
                    <a:pt x="3899840" y="3220605"/>
                  </a:cubicBezTo>
                  <a:cubicBezTo>
                    <a:pt x="3487954" y="3467736"/>
                    <a:pt x="2942997" y="3185119"/>
                    <a:pt x="1998828" y="3287774"/>
                  </a:cubicBezTo>
                  <a:cubicBezTo>
                    <a:pt x="1213077" y="3372685"/>
                    <a:pt x="794854" y="3155970"/>
                    <a:pt x="401979" y="2815055"/>
                  </a:cubicBezTo>
                  <a:cubicBezTo>
                    <a:pt x="57262" y="2514695"/>
                    <a:pt x="-31452" y="1774568"/>
                    <a:pt x="9103" y="1336068"/>
                  </a:cubicBezTo>
                  <a:cubicBezTo>
                    <a:pt x="38252" y="1007826"/>
                    <a:pt x="63599" y="301917"/>
                    <a:pt x="377899" y="95341"/>
                  </a:cubicBezTo>
                  <a:cubicBezTo>
                    <a:pt x="491643" y="20885"/>
                    <a:pt x="638972" y="-4225"/>
                    <a:pt x="803964" y="56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3407876" y="1545325"/>
              <a:ext cx="5250513" cy="3613258"/>
            </a:xfrm>
            <a:custGeom>
              <a:avLst/>
              <a:gdLst>
                <a:gd name="connsiteX0" fmla="*/ 2609967 w 4714507"/>
                <a:gd name="connsiteY0" fmla="*/ 3201250 h 3244394"/>
                <a:gd name="connsiteX1" fmla="*/ 4026854 w 4714507"/>
                <a:gd name="connsiteY1" fmla="*/ 3094793 h 3244394"/>
                <a:gd name="connsiteX2" fmla="*/ 4502107 w 4714507"/>
                <a:gd name="connsiteY2" fmla="*/ 2689244 h 3244394"/>
                <a:gd name="connsiteX3" fmla="*/ 4632643 w 4714507"/>
                <a:gd name="connsiteY3" fmla="*/ 2164565 h 3244394"/>
                <a:gd name="connsiteX4" fmla="*/ 4706149 w 4714507"/>
                <a:gd name="connsiteY4" fmla="*/ 1646222 h 3244394"/>
                <a:gd name="connsiteX5" fmla="*/ 4678267 w 4714507"/>
                <a:gd name="connsiteY5" fmla="*/ 819916 h 3244394"/>
                <a:gd name="connsiteX6" fmla="*/ 4310739 w 4714507"/>
                <a:gd name="connsiteY6" fmla="*/ 21490 h 3244394"/>
                <a:gd name="connsiteX7" fmla="*/ 3142250 w 4714507"/>
                <a:gd name="connsiteY7" fmla="*/ 231869 h 3244394"/>
                <a:gd name="connsiteX8" fmla="*/ 1607501 w 4714507"/>
                <a:gd name="connsiteY8" fmla="*/ 220463 h 3244394"/>
                <a:gd name="connsiteX9" fmla="*/ 342694 w 4714507"/>
                <a:gd name="connsiteY9" fmla="*/ 334524 h 3244394"/>
                <a:gd name="connsiteX10" fmla="*/ 212158 w 4714507"/>
                <a:gd name="connsiteY10" fmla="*/ 1572716 h 3244394"/>
                <a:gd name="connsiteX11" fmla="*/ 436478 w 4714507"/>
                <a:gd name="connsiteY11" fmla="*/ 2397756 h 3244394"/>
                <a:gd name="connsiteX12" fmla="*/ 778660 w 4714507"/>
                <a:gd name="connsiteY12" fmla="*/ 3145487 h 3244394"/>
                <a:gd name="connsiteX13" fmla="*/ 1563144 w 4714507"/>
                <a:gd name="connsiteY13" fmla="*/ 3170834 h 3244394"/>
                <a:gd name="connsiteX14" fmla="*/ 2609967 w 4714507"/>
                <a:gd name="connsiteY14" fmla="*/ 3201250 h 324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14507" h="3244394">
                  <a:moveTo>
                    <a:pt x="2609967" y="3201250"/>
                  </a:moveTo>
                  <a:cubicBezTo>
                    <a:pt x="3177736" y="3272221"/>
                    <a:pt x="3595958" y="3234201"/>
                    <a:pt x="4026854" y="3094793"/>
                  </a:cubicBezTo>
                  <a:cubicBezTo>
                    <a:pt x="4215688" y="3033961"/>
                    <a:pt x="4388046" y="2866672"/>
                    <a:pt x="4502107" y="2689244"/>
                  </a:cubicBezTo>
                  <a:cubicBezTo>
                    <a:pt x="4583217" y="2563777"/>
                    <a:pt x="4604762" y="2314111"/>
                    <a:pt x="4632643" y="2164565"/>
                  </a:cubicBezTo>
                  <a:cubicBezTo>
                    <a:pt x="4663060" y="2001078"/>
                    <a:pt x="4689673" y="1812244"/>
                    <a:pt x="4706149" y="1646222"/>
                  </a:cubicBezTo>
                  <a:cubicBezTo>
                    <a:pt x="4734030" y="1367407"/>
                    <a:pt x="4644049" y="1098731"/>
                    <a:pt x="4678267" y="819916"/>
                  </a:cubicBezTo>
                  <a:cubicBezTo>
                    <a:pt x="4722624" y="453654"/>
                    <a:pt x="4797397" y="86125"/>
                    <a:pt x="4310739" y="21490"/>
                  </a:cubicBezTo>
                  <a:cubicBezTo>
                    <a:pt x="3914061" y="-31738"/>
                    <a:pt x="3526255" y="169769"/>
                    <a:pt x="3142250" y="231869"/>
                  </a:cubicBezTo>
                  <a:cubicBezTo>
                    <a:pt x="2639116" y="314246"/>
                    <a:pt x="2111902" y="255949"/>
                    <a:pt x="1607501" y="220463"/>
                  </a:cubicBezTo>
                  <a:cubicBezTo>
                    <a:pt x="1205753" y="192582"/>
                    <a:pt x="708956" y="124145"/>
                    <a:pt x="342694" y="334524"/>
                  </a:cubicBezTo>
                  <a:cubicBezTo>
                    <a:pt x="-152836" y="619676"/>
                    <a:pt x="1780" y="1158296"/>
                    <a:pt x="212158" y="1572716"/>
                  </a:cubicBezTo>
                  <a:cubicBezTo>
                    <a:pt x="355368" y="1855334"/>
                    <a:pt x="355368" y="2102465"/>
                    <a:pt x="436478" y="2397756"/>
                  </a:cubicBezTo>
                  <a:cubicBezTo>
                    <a:pt x="494775" y="2611936"/>
                    <a:pt x="593628" y="3018753"/>
                    <a:pt x="778660" y="3145487"/>
                  </a:cubicBezTo>
                  <a:cubicBezTo>
                    <a:pt x="995375" y="3295034"/>
                    <a:pt x="1319814" y="3196181"/>
                    <a:pt x="1563144" y="3170834"/>
                  </a:cubicBezTo>
                  <a:cubicBezTo>
                    <a:pt x="1912930" y="3135348"/>
                    <a:pt x="2257646" y="3156893"/>
                    <a:pt x="2609967" y="3201250"/>
                  </a:cubicBezTo>
                  <a:close/>
                </a:path>
              </a:pathLst>
            </a:custGeom>
            <a:solidFill>
              <a:schemeClr val="bg1"/>
            </a:solidFill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/>
            <p:cNvSpPr/>
            <p:nvPr/>
          </p:nvSpPr>
          <p:spPr>
            <a:xfrm rot="21006484">
              <a:off x="3118501" y="1964872"/>
              <a:ext cx="330198" cy="385231"/>
            </a:xfrm>
            <a:custGeom>
              <a:avLst/>
              <a:gdLst>
                <a:gd name="connsiteX0" fmla="*/ 149012 w 380202"/>
                <a:gd name="connsiteY0" fmla="*/ 378104 h 443569"/>
                <a:gd name="connsiteX1" fmla="*/ 325172 w 380202"/>
                <a:gd name="connsiteY1" fmla="*/ 151250 h 443569"/>
                <a:gd name="connsiteX2" fmla="*/ 369529 w 380202"/>
                <a:gd name="connsiteY2" fmla="*/ 72675 h 443569"/>
                <a:gd name="connsiteX3" fmla="*/ 369529 w 380202"/>
                <a:gd name="connsiteY3" fmla="*/ 72675 h 443569"/>
                <a:gd name="connsiteX4" fmla="*/ 271944 w 380202"/>
                <a:gd name="connsiteY4" fmla="*/ 18179 h 443569"/>
                <a:gd name="connsiteX5" fmla="*/ 112259 w 380202"/>
                <a:gd name="connsiteY5" fmla="*/ 138577 h 443569"/>
                <a:gd name="connsiteX6" fmla="*/ 13406 w 380202"/>
                <a:gd name="connsiteY6" fmla="*/ 361629 h 443569"/>
                <a:gd name="connsiteX7" fmla="*/ 127467 w 380202"/>
                <a:gd name="connsiteY7" fmla="*/ 408520 h 443569"/>
                <a:gd name="connsiteX8" fmla="*/ 149012 w 380202"/>
                <a:gd name="connsiteY8" fmla="*/ 378104 h 44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202" h="443569">
                  <a:moveTo>
                    <a:pt x="149012" y="378104"/>
                  </a:moveTo>
                  <a:cubicBezTo>
                    <a:pt x="189566" y="251370"/>
                    <a:pt x="235191" y="188003"/>
                    <a:pt x="325172" y="151250"/>
                  </a:cubicBezTo>
                  <a:cubicBezTo>
                    <a:pt x="355588" y="138577"/>
                    <a:pt x="374598" y="105626"/>
                    <a:pt x="369529" y="72675"/>
                  </a:cubicBezTo>
                  <a:lnTo>
                    <a:pt x="369529" y="72675"/>
                  </a:lnTo>
                  <a:cubicBezTo>
                    <a:pt x="361925" y="27050"/>
                    <a:pt x="313766" y="436"/>
                    <a:pt x="271944" y="18179"/>
                  </a:cubicBezTo>
                  <a:cubicBezTo>
                    <a:pt x="219983" y="40991"/>
                    <a:pt x="170556" y="76477"/>
                    <a:pt x="112259" y="138577"/>
                  </a:cubicBezTo>
                  <a:cubicBezTo>
                    <a:pt x="74238" y="177864"/>
                    <a:pt x="4535" y="314737"/>
                    <a:pt x="13406" y="361629"/>
                  </a:cubicBezTo>
                  <a:cubicBezTo>
                    <a:pt x="23545" y="416124"/>
                    <a:pt x="69169" y="459214"/>
                    <a:pt x="127467" y="408520"/>
                  </a:cubicBezTo>
                  <a:cubicBezTo>
                    <a:pt x="137606" y="402184"/>
                    <a:pt x="145210" y="390777"/>
                    <a:pt x="149012" y="37810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" name="Group 30"/>
            <p:cNvGrpSpPr/>
            <p:nvPr/>
          </p:nvGrpSpPr>
          <p:grpSpPr>
            <a:xfrm rot="392710">
              <a:off x="3915580" y="4531671"/>
              <a:ext cx="694528" cy="546061"/>
              <a:chOff x="3139062" y="4798549"/>
              <a:chExt cx="686534" cy="53977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5" name="Freeform: Shape 24"/>
              <p:cNvSpPr/>
              <p:nvPr/>
            </p:nvSpPr>
            <p:spPr>
              <a:xfrm>
                <a:off x="3139062" y="4831387"/>
                <a:ext cx="329509" cy="506937"/>
              </a:xfrm>
              <a:custGeom>
                <a:avLst/>
                <a:gdLst>
                  <a:gd name="connsiteX0" fmla="*/ 194497 w 329508"/>
                  <a:gd name="connsiteY0" fmla="*/ 500115 h 506936"/>
                  <a:gd name="connsiteX1" fmla="*/ 217309 w 329508"/>
                  <a:gd name="connsiteY1" fmla="*/ 9654 h 506936"/>
                  <a:gd name="connsiteX2" fmla="*/ 241388 w 329508"/>
                  <a:gd name="connsiteY2" fmla="*/ 57813 h 506936"/>
                  <a:gd name="connsiteX3" fmla="*/ 188160 w 329508"/>
                  <a:gd name="connsiteY3" fmla="*/ 170606 h 506936"/>
                  <a:gd name="connsiteX4" fmla="*/ 213507 w 329508"/>
                  <a:gd name="connsiteY4" fmla="*/ 207359 h 506936"/>
                  <a:gd name="connsiteX5" fmla="*/ 194497 w 329508"/>
                  <a:gd name="connsiteY5" fmla="*/ 500115 h 50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9508" h="506936">
                    <a:moveTo>
                      <a:pt x="194497" y="500115"/>
                    </a:moveTo>
                    <a:cubicBezTo>
                      <a:pt x="-81784" y="527996"/>
                      <a:pt x="-27288" y="37536"/>
                      <a:pt x="217309" y="9654"/>
                    </a:cubicBezTo>
                    <a:cubicBezTo>
                      <a:pt x="241388" y="7119"/>
                      <a:pt x="255329" y="37536"/>
                      <a:pt x="241388" y="57813"/>
                    </a:cubicBezTo>
                    <a:cubicBezTo>
                      <a:pt x="216041" y="92031"/>
                      <a:pt x="199566" y="130051"/>
                      <a:pt x="188160" y="170606"/>
                    </a:cubicBezTo>
                    <a:cubicBezTo>
                      <a:pt x="184358" y="188349"/>
                      <a:pt x="195764" y="204824"/>
                      <a:pt x="213507" y="207359"/>
                    </a:cubicBezTo>
                    <a:cubicBezTo>
                      <a:pt x="360518" y="226369"/>
                      <a:pt x="365588" y="483639"/>
                      <a:pt x="194497" y="5001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/>
              <p:cNvSpPr/>
              <p:nvPr/>
            </p:nvSpPr>
            <p:spPr>
              <a:xfrm>
                <a:off x="3508761" y="4798549"/>
                <a:ext cx="316835" cy="506937"/>
              </a:xfrm>
              <a:custGeom>
                <a:avLst/>
                <a:gdLst>
                  <a:gd name="connsiteX0" fmla="*/ 184722 w 316835"/>
                  <a:gd name="connsiteY0" fmla="*/ 500002 h 506936"/>
                  <a:gd name="connsiteX1" fmla="*/ 194861 w 316835"/>
                  <a:gd name="connsiteY1" fmla="*/ 9541 h 506936"/>
                  <a:gd name="connsiteX2" fmla="*/ 225277 w 316835"/>
                  <a:gd name="connsiteY2" fmla="*/ 65303 h 506936"/>
                  <a:gd name="connsiteX3" fmla="*/ 179653 w 316835"/>
                  <a:gd name="connsiteY3" fmla="*/ 162889 h 506936"/>
                  <a:gd name="connsiteX4" fmla="*/ 208802 w 316835"/>
                  <a:gd name="connsiteY4" fmla="*/ 208513 h 506936"/>
                  <a:gd name="connsiteX5" fmla="*/ 184722 w 316835"/>
                  <a:gd name="connsiteY5" fmla="*/ 500002 h 50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835" h="506936">
                    <a:moveTo>
                      <a:pt x="184722" y="500002"/>
                    </a:moveTo>
                    <a:cubicBezTo>
                      <a:pt x="-59875" y="522814"/>
                      <a:pt x="-40864" y="20947"/>
                      <a:pt x="194861" y="9541"/>
                    </a:cubicBezTo>
                    <a:cubicBezTo>
                      <a:pt x="224010" y="8273"/>
                      <a:pt x="241753" y="41224"/>
                      <a:pt x="225277" y="65303"/>
                    </a:cubicBezTo>
                    <a:cubicBezTo>
                      <a:pt x="205000" y="95720"/>
                      <a:pt x="189792" y="127404"/>
                      <a:pt x="179653" y="162889"/>
                    </a:cubicBezTo>
                    <a:cubicBezTo>
                      <a:pt x="173316" y="183166"/>
                      <a:pt x="187257" y="204711"/>
                      <a:pt x="208802" y="208513"/>
                    </a:cubicBezTo>
                    <a:cubicBezTo>
                      <a:pt x="350744" y="232593"/>
                      <a:pt x="353279" y="484794"/>
                      <a:pt x="184722" y="5000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061301" y="1605942"/>
              <a:ext cx="707681" cy="529352"/>
              <a:chOff x="8363922" y="1420976"/>
              <a:chExt cx="677719" cy="50694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3" name="Freeform: Shape 22"/>
              <p:cNvSpPr/>
              <p:nvPr/>
            </p:nvSpPr>
            <p:spPr>
              <a:xfrm>
                <a:off x="8724806" y="1420976"/>
                <a:ext cx="316835" cy="494263"/>
              </a:xfrm>
              <a:custGeom>
                <a:avLst/>
                <a:gdLst>
                  <a:gd name="connsiteX0" fmla="*/ 152317 w 316835"/>
                  <a:gd name="connsiteY0" fmla="*/ 9508 h 494263"/>
                  <a:gd name="connsiteX1" fmla="*/ 83881 w 316835"/>
                  <a:gd name="connsiteY1" fmla="*/ 496167 h 494263"/>
                  <a:gd name="connsiteX2" fmla="*/ 64871 w 316835"/>
                  <a:gd name="connsiteY2" fmla="*/ 445473 h 494263"/>
                  <a:gd name="connsiteX3" fmla="*/ 128238 w 316835"/>
                  <a:gd name="connsiteY3" fmla="*/ 339016 h 494263"/>
                  <a:gd name="connsiteX4" fmla="*/ 106693 w 316835"/>
                  <a:gd name="connsiteY4" fmla="*/ 299729 h 494263"/>
                  <a:gd name="connsiteX5" fmla="*/ 152317 w 316835"/>
                  <a:gd name="connsiteY5" fmla="*/ 9508 h 494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835" h="494263">
                    <a:moveTo>
                      <a:pt x="152317" y="9508"/>
                    </a:moveTo>
                    <a:cubicBezTo>
                      <a:pt x="429865" y="8240"/>
                      <a:pt x="329745" y="491097"/>
                      <a:pt x="83881" y="496167"/>
                    </a:cubicBezTo>
                    <a:cubicBezTo>
                      <a:pt x="59802" y="496167"/>
                      <a:pt x="48396" y="464483"/>
                      <a:pt x="64871" y="445473"/>
                    </a:cubicBezTo>
                    <a:cubicBezTo>
                      <a:pt x="92753" y="413789"/>
                      <a:pt x="114297" y="378304"/>
                      <a:pt x="128238" y="339016"/>
                    </a:cubicBezTo>
                    <a:cubicBezTo>
                      <a:pt x="134575" y="322541"/>
                      <a:pt x="124436" y="303531"/>
                      <a:pt x="106693" y="299729"/>
                    </a:cubicBezTo>
                    <a:cubicBezTo>
                      <a:pt x="-37784" y="266778"/>
                      <a:pt x="-20041" y="10775"/>
                      <a:pt x="152317" y="9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4" name="Freeform: Shape 23"/>
              <p:cNvSpPr/>
              <p:nvPr/>
            </p:nvSpPr>
            <p:spPr>
              <a:xfrm>
                <a:off x="8363922" y="1420979"/>
                <a:ext cx="316835" cy="506937"/>
              </a:xfrm>
              <a:custGeom>
                <a:avLst/>
                <a:gdLst>
                  <a:gd name="connsiteX0" fmla="*/ 153277 w 316835"/>
                  <a:gd name="connsiteY0" fmla="*/ 9505 h 506936"/>
                  <a:gd name="connsiteX1" fmla="*/ 97514 w 316835"/>
                  <a:gd name="connsiteY1" fmla="*/ 497431 h 506936"/>
                  <a:gd name="connsiteX2" fmla="*/ 72167 w 316835"/>
                  <a:gd name="connsiteY2" fmla="*/ 439134 h 506936"/>
                  <a:gd name="connsiteX3" fmla="*/ 126663 w 316835"/>
                  <a:gd name="connsiteY3" fmla="*/ 346618 h 506936"/>
                  <a:gd name="connsiteX4" fmla="*/ 102583 w 316835"/>
                  <a:gd name="connsiteY4" fmla="*/ 298459 h 506936"/>
                  <a:gd name="connsiteX5" fmla="*/ 153277 w 316835"/>
                  <a:gd name="connsiteY5" fmla="*/ 9505 h 50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835" h="506936">
                    <a:moveTo>
                      <a:pt x="153277" y="9505"/>
                    </a:moveTo>
                    <a:cubicBezTo>
                      <a:pt x="399141" y="9505"/>
                      <a:pt x="333239" y="507570"/>
                      <a:pt x="97514" y="497431"/>
                    </a:cubicBezTo>
                    <a:cubicBezTo>
                      <a:pt x="68365" y="496164"/>
                      <a:pt x="53157" y="461946"/>
                      <a:pt x="72167" y="439134"/>
                    </a:cubicBezTo>
                    <a:cubicBezTo>
                      <a:pt x="94979" y="411252"/>
                      <a:pt x="113989" y="379569"/>
                      <a:pt x="126663" y="346618"/>
                    </a:cubicBezTo>
                    <a:cubicBezTo>
                      <a:pt x="134267" y="326340"/>
                      <a:pt x="122861" y="304796"/>
                      <a:pt x="102583" y="298459"/>
                    </a:cubicBezTo>
                    <a:cubicBezTo>
                      <a:pt x="-38092" y="260439"/>
                      <a:pt x="-17814" y="9505"/>
                      <a:pt x="153277" y="95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2890236" y="1565565"/>
            <a:ext cx="6304085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ИССЛЕДОВАТЕЛЬСКАЯ </a:t>
            </a:r>
            <a:r>
              <a:rPr lang="ru-RU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РАБОТА</a:t>
            </a:r>
          </a:p>
          <a:p>
            <a:pPr algn="ctr"/>
            <a:r>
              <a:rPr lang="ru-RU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Муниципальная научно-практическая конференция</a:t>
            </a:r>
          </a:p>
          <a:p>
            <a:pPr algn="ctr"/>
            <a:r>
              <a:rPr lang="ru-RU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«Мир моих увлечений»</a:t>
            </a:r>
          </a:p>
          <a:p>
            <a:pPr algn="ctr"/>
            <a:r>
              <a:rPr lang="ru-RU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секция </a:t>
            </a:r>
            <a:r>
              <a:rPr lang="ru-RU" altLang="ko-K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социально-гуманитарная</a:t>
            </a:r>
            <a:endParaRPr lang="ru-RU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Cambria" panose="02040503050406030204" pitchFamily="18" charset="0"/>
              <a:cs typeface="Times New Roman" pitchFamily="18" charset="0"/>
            </a:endParaRPr>
          </a:p>
          <a:p>
            <a:pPr algn="ctr"/>
            <a:endParaRPr lang="ru-RU" altLang="ko-KR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Cambria" panose="02040503050406030204" pitchFamily="18" charset="0"/>
              <a:cs typeface="Times New Roman" pitchFamily="18" charset="0"/>
            </a:endParaRPr>
          </a:p>
          <a:p>
            <a:pPr algn="ctr"/>
            <a:r>
              <a:rPr lang="ru-RU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Влияние </a:t>
            </a:r>
            <a:r>
              <a:rPr lang="ru-RU" altLang="ko-KR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маркетплейсов</a:t>
            </a:r>
            <a:r>
              <a:rPr lang="ru-RU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на потребительское </a:t>
            </a:r>
            <a:r>
              <a:rPr lang="ru-RU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поведение</a:t>
            </a:r>
            <a:endParaRPr lang="ru-RU" altLang="ko-KR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40651" y="4854292"/>
            <a:ext cx="35513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Якерсберг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Ксения,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Бахматова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Елена, ученицы 10в класса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Тупицына Ольга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Викторовна,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математики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187" y="103642"/>
            <a:ext cx="8990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 6 города  Бикина</a:t>
            </a:r>
          </a:p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Бикинского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муниципального округа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Хабаровского края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95665" y="5993537"/>
            <a:ext cx="3693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икин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32886" y="226683"/>
            <a:ext cx="11773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6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Влияние </a:t>
            </a:r>
            <a:r>
              <a:rPr lang="ru-RU" altLang="ko-KR" sz="3600" dirty="0" err="1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маркетплейсов</a:t>
            </a:r>
            <a:r>
              <a:rPr lang="ru-RU" altLang="ko-KR" sz="36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 на человека и шопоголизм</a:t>
            </a:r>
            <a:endParaRPr lang="en-US" altLang="ko-KR" sz="36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132639249"/>
              </p:ext>
            </p:extLst>
          </p:nvPr>
        </p:nvGraphicFramePr>
        <p:xfrm>
          <a:off x="5557652" y="1080654"/>
          <a:ext cx="6448302" cy="3348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4797632"/>
            <a:ext cx="1219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Использование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маркетплейсов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, не только упрощают нашу жизнь, но и вызывает большую зависимость!!!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78130" y="1080654"/>
            <a:ext cx="577140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факторы,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способствующие развитию зависимости: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180975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Постоянные распродажи и скидки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180975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Персонализированные рекомендации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180975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Легкость покупки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180975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Огромный ассортимент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:.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-180975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Геймификация</a:t>
            </a:r>
            <a:r>
              <a:rPr kumimoji="0" lang="ru-RU" sz="2400" b="1" i="1" u="none" strike="noStrike" cap="none" normalizeH="0" baseline="3000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180975" algn="l"/>
              </a:tabLst>
            </a:pP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Социальное давление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733" y="188544"/>
            <a:ext cx="1075318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Сравнение популярности </a:t>
            </a:r>
            <a:r>
              <a:rPr lang="ru-RU" sz="2800" b="1" dirty="0" err="1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маркетплейсов</a:t>
            </a:r>
            <a:r>
              <a:rPr lang="ru-RU" sz="2800" b="1" dirty="0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en-US" sz="2800" b="1" dirty="0" err="1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Wildberries</a:t>
            </a:r>
            <a:r>
              <a:rPr lang="ru-RU" sz="2800" b="1" dirty="0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и </a:t>
            </a:r>
            <a:r>
              <a:rPr lang="en-US" sz="2800" b="1" dirty="0" err="1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Ozon</a:t>
            </a:r>
            <a:r>
              <a:rPr lang="ru-RU" sz="2800" b="1" dirty="0" smtClean="0">
                <a:solidFill>
                  <a:schemeClr val="bg1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для потребителей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Анализ выявления отношения к </a:t>
            </a:r>
            <a:r>
              <a:rPr lang="ru-RU" sz="2800" b="1" dirty="0" err="1" smtClean="0">
                <a:solidFill>
                  <a:schemeClr val="bg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онлайн-покупкам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за последние  3  года. (2022-2024 гг.)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sz="2800" b="1" dirty="0" smtClean="0">
              <a:solidFill>
                <a:schemeClr val="bg1"/>
              </a:solidFill>
              <a:latin typeface="Franklin Gothic Heavy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sz="2800" b="1" dirty="0" smtClean="0">
              <a:solidFill>
                <a:schemeClr val="bg1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sz="2800" b="1" dirty="0" smtClean="0">
              <a:solidFill>
                <a:schemeClr val="bg1"/>
              </a:solidFill>
              <a:latin typeface="Franklin Gothic Heavy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sz="2800" b="1" dirty="0" smtClean="0">
              <a:solidFill>
                <a:schemeClr val="bg1"/>
              </a:solidFill>
              <a:latin typeface="Franklin Gothic Heavy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sz="2800" dirty="0" smtClean="0">
              <a:solidFill>
                <a:schemeClr val="bg1"/>
              </a:solidFill>
              <a:latin typeface="Franklin Gothic Heavy" pitchFamily="34" charset="0"/>
              <a:cs typeface="Arial" pitchFamily="34" charset="0"/>
            </a:endParaRPr>
          </a:p>
        </p:txBody>
      </p:sp>
      <p:graphicFrame>
        <p:nvGraphicFramePr>
          <p:cNvPr id="26" name="Диаграмма 25"/>
          <p:cNvGraphicFramePr/>
          <p:nvPr/>
        </p:nvGraphicFramePr>
        <p:xfrm>
          <a:off x="1568073" y="2431427"/>
          <a:ext cx="9377431" cy="4146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1310184" y="2006221"/>
            <a:ext cx="6741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Franklin Gothic Heavy" pitchFamily="34" charset="0"/>
              </a:rPr>
              <a:t>Результаты  анализа:</a:t>
            </a:r>
            <a:endParaRPr lang="ru-RU" dirty="0">
              <a:solidFill>
                <a:schemeClr val="bg1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54379" y="190005"/>
            <a:ext cx="118872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Franklin Gothic Heavy" pitchFamily="34" charset="0"/>
              </a:rPr>
              <a:t>Анализ социологического анкетирования потребителей</a:t>
            </a:r>
            <a:endParaRPr lang="ru-RU" sz="2800" dirty="0" smtClean="0">
              <a:solidFill>
                <a:schemeClr val="bg1"/>
              </a:solidFill>
              <a:latin typeface="Franklin Gothic Heavy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Проведение опроса среди одноклассников, друзей и знакомых разных возрастов. </a:t>
            </a:r>
          </a:p>
          <a:p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Результаты опроса: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Franklin Gothic Heavy" pitchFamily="34" charset="0"/>
              <a:cs typeface="Arial" pitchFamily="34" charset="0"/>
            </a:endParaRPr>
          </a:p>
        </p:txBody>
      </p:sp>
      <p:pic>
        <p:nvPicPr>
          <p:cNvPr id="10254" name="Рисунок 7"/>
          <p:cNvPicPr>
            <a:picLocks noChangeAspect="1" noChangeArrowheads="1"/>
          </p:cNvPicPr>
          <p:nvPr/>
        </p:nvPicPr>
        <p:blipFill>
          <a:blip r:embed="rId2"/>
          <a:srcRect l="28700" t="35896" r="36798" b="32195"/>
          <a:stretch>
            <a:fillRect/>
          </a:stretch>
        </p:blipFill>
        <p:spPr bwMode="auto">
          <a:xfrm>
            <a:off x="0" y="1296537"/>
            <a:ext cx="4864607" cy="1924336"/>
          </a:xfrm>
          <a:prstGeom prst="rect">
            <a:avLst/>
          </a:prstGeom>
          <a:noFill/>
        </p:spPr>
      </p:pic>
      <p:pic>
        <p:nvPicPr>
          <p:cNvPr id="10253" name="Рисунок 10"/>
          <p:cNvPicPr>
            <a:picLocks noChangeAspect="1" noChangeArrowheads="1"/>
          </p:cNvPicPr>
          <p:nvPr/>
        </p:nvPicPr>
        <p:blipFill>
          <a:blip r:embed="rId3"/>
          <a:srcRect l="29984" t="36467" r="32310" b="32195"/>
          <a:stretch>
            <a:fillRect/>
          </a:stretch>
        </p:blipFill>
        <p:spPr bwMode="auto">
          <a:xfrm>
            <a:off x="1" y="3138985"/>
            <a:ext cx="4864606" cy="1883582"/>
          </a:xfrm>
          <a:prstGeom prst="rect">
            <a:avLst/>
          </a:prstGeom>
          <a:noFill/>
        </p:spPr>
      </p:pic>
      <p:pic>
        <p:nvPicPr>
          <p:cNvPr id="10252" name="Рисунок 13"/>
          <p:cNvPicPr>
            <a:picLocks noChangeAspect="1" noChangeArrowheads="1"/>
          </p:cNvPicPr>
          <p:nvPr/>
        </p:nvPicPr>
        <p:blipFill>
          <a:blip r:embed="rId4"/>
          <a:srcRect l="28381" t="30769" r="31351" b="37607"/>
          <a:stretch>
            <a:fillRect/>
          </a:stretch>
        </p:blipFill>
        <p:spPr bwMode="auto">
          <a:xfrm>
            <a:off x="0" y="4940490"/>
            <a:ext cx="4864607" cy="1917510"/>
          </a:xfrm>
          <a:prstGeom prst="rect">
            <a:avLst/>
          </a:prstGeom>
          <a:noFill/>
        </p:spPr>
      </p:pic>
      <p:pic>
        <p:nvPicPr>
          <p:cNvPr id="10250" name="Рисунок 19"/>
          <p:cNvPicPr>
            <a:picLocks noChangeAspect="1" noChangeArrowheads="1"/>
          </p:cNvPicPr>
          <p:nvPr/>
        </p:nvPicPr>
        <p:blipFill>
          <a:blip r:embed="rId5"/>
          <a:srcRect l="27579" t="32478" r="27686" b="27921"/>
          <a:stretch>
            <a:fillRect/>
          </a:stretch>
        </p:blipFill>
        <p:spPr bwMode="auto">
          <a:xfrm>
            <a:off x="7327392" y="3132161"/>
            <a:ext cx="4868565" cy="1856095"/>
          </a:xfrm>
          <a:prstGeom prst="rect">
            <a:avLst/>
          </a:prstGeom>
          <a:noFill/>
        </p:spPr>
      </p:pic>
      <p:pic>
        <p:nvPicPr>
          <p:cNvPr id="10249" name="Рисунок 22"/>
          <p:cNvPicPr>
            <a:picLocks noChangeAspect="1" noChangeArrowheads="1"/>
          </p:cNvPicPr>
          <p:nvPr/>
        </p:nvPicPr>
        <p:blipFill>
          <a:blip r:embed="rId6"/>
          <a:srcRect l="28059" t="32478" r="26704" b="29630"/>
          <a:stretch>
            <a:fillRect/>
          </a:stretch>
        </p:blipFill>
        <p:spPr bwMode="auto">
          <a:xfrm>
            <a:off x="7327392" y="4913194"/>
            <a:ext cx="4864608" cy="197210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13084" y="1417739"/>
            <a:ext cx="1969789" cy="2385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09126" y="4251464"/>
            <a:ext cx="1969789" cy="2385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9" cstate="print"/>
          <a:srcRect l="28541" t="32479" r="34580" b="35897"/>
          <a:stretch>
            <a:fillRect/>
          </a:stretch>
        </p:blipFill>
        <p:spPr bwMode="auto">
          <a:xfrm>
            <a:off x="7326775" y="1261641"/>
            <a:ext cx="4865225" cy="18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25"/>
          <p:cNvPicPr>
            <a:picLocks noChangeAspect="1" noChangeArrowheads="1"/>
          </p:cNvPicPr>
          <p:nvPr/>
        </p:nvPicPr>
        <p:blipFill>
          <a:blip r:embed="rId2"/>
          <a:srcRect l="28059" t="29060" r="27505" b="32478"/>
          <a:stretch>
            <a:fillRect/>
          </a:stretch>
        </p:blipFill>
        <p:spPr bwMode="auto">
          <a:xfrm>
            <a:off x="-1" y="0"/>
            <a:ext cx="6120869" cy="2304000"/>
          </a:xfrm>
          <a:prstGeom prst="rect">
            <a:avLst/>
          </a:prstGeom>
          <a:noFill/>
        </p:spPr>
      </p:pic>
      <p:pic>
        <p:nvPicPr>
          <p:cNvPr id="16" name="Рисунок 28"/>
          <p:cNvPicPr>
            <a:picLocks noChangeAspect="1" noChangeArrowheads="1"/>
          </p:cNvPicPr>
          <p:nvPr/>
        </p:nvPicPr>
        <p:blipFill>
          <a:blip r:embed="rId3"/>
          <a:srcRect l="27901" t="37321" r="26723" b="28775"/>
          <a:stretch>
            <a:fillRect/>
          </a:stretch>
        </p:blipFill>
        <p:spPr bwMode="auto">
          <a:xfrm>
            <a:off x="-1" y="2279175"/>
            <a:ext cx="6114197" cy="2268000"/>
          </a:xfrm>
          <a:prstGeom prst="rect">
            <a:avLst/>
          </a:prstGeom>
          <a:noFill/>
        </p:spPr>
      </p:pic>
      <p:pic>
        <p:nvPicPr>
          <p:cNvPr id="17" name="Рисунок 31"/>
          <p:cNvPicPr>
            <a:picLocks noChangeAspect="1" noChangeArrowheads="1"/>
          </p:cNvPicPr>
          <p:nvPr/>
        </p:nvPicPr>
        <p:blipFill>
          <a:blip r:embed="rId4"/>
          <a:srcRect l="27579" t="31909" r="26724" b="36182"/>
          <a:stretch>
            <a:fillRect/>
          </a:stretch>
        </p:blipFill>
        <p:spPr bwMode="auto">
          <a:xfrm>
            <a:off x="0" y="4517409"/>
            <a:ext cx="6114197" cy="2340591"/>
          </a:xfrm>
          <a:prstGeom prst="rect">
            <a:avLst/>
          </a:prstGeom>
          <a:noFill/>
        </p:spPr>
      </p:pic>
      <p:pic>
        <p:nvPicPr>
          <p:cNvPr id="18" name="Рисунок 34"/>
          <p:cNvPicPr>
            <a:picLocks noChangeAspect="1" noChangeArrowheads="1"/>
          </p:cNvPicPr>
          <p:nvPr/>
        </p:nvPicPr>
        <p:blipFill>
          <a:blip r:embed="rId5"/>
          <a:srcRect l="28059" t="37038" r="30229" b="28490"/>
          <a:stretch>
            <a:fillRect/>
          </a:stretch>
        </p:blipFill>
        <p:spPr bwMode="auto">
          <a:xfrm>
            <a:off x="6100549" y="1"/>
            <a:ext cx="6091451" cy="2497540"/>
          </a:xfrm>
          <a:prstGeom prst="rect">
            <a:avLst/>
          </a:prstGeom>
          <a:noFill/>
        </p:spPr>
      </p:pic>
      <p:pic>
        <p:nvPicPr>
          <p:cNvPr id="19" name="Рисунок 37"/>
          <p:cNvPicPr>
            <a:picLocks noChangeAspect="1" noChangeArrowheads="1"/>
          </p:cNvPicPr>
          <p:nvPr/>
        </p:nvPicPr>
        <p:blipFill>
          <a:blip r:embed="rId6"/>
          <a:srcRect l="29022" t="29630" r="24940" b="34187"/>
          <a:stretch>
            <a:fillRect/>
          </a:stretch>
        </p:blipFill>
        <p:spPr bwMode="auto">
          <a:xfrm>
            <a:off x="6073254" y="2306473"/>
            <a:ext cx="6118746" cy="2361062"/>
          </a:xfrm>
          <a:prstGeom prst="rect">
            <a:avLst/>
          </a:prstGeom>
          <a:noFill/>
        </p:spPr>
      </p:pic>
      <p:pic>
        <p:nvPicPr>
          <p:cNvPr id="20" name="Рисунок 40"/>
          <p:cNvPicPr>
            <a:picLocks noChangeAspect="1" noChangeArrowheads="1"/>
          </p:cNvPicPr>
          <p:nvPr/>
        </p:nvPicPr>
        <p:blipFill>
          <a:blip r:embed="rId7"/>
          <a:srcRect l="28381" t="33618" r="25101" b="32195"/>
          <a:stretch>
            <a:fillRect/>
          </a:stretch>
        </p:blipFill>
        <p:spPr bwMode="auto">
          <a:xfrm>
            <a:off x="6032311" y="4544705"/>
            <a:ext cx="6159689" cy="2313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288281" y="269122"/>
            <a:ext cx="10275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200" b="1" dirty="0" smtClean="0">
                <a:solidFill>
                  <a:schemeClr val="bg1"/>
                </a:solidFill>
                <a:latin typeface="Franklin Gothic Heavy" pitchFamily="34" charset="0"/>
              </a:rPr>
              <a:t>Профилактика и рекомендации при шопоголизме.</a:t>
            </a:r>
            <a:endParaRPr lang="ru-RU" sz="3200" dirty="0">
              <a:solidFill>
                <a:schemeClr val="bg1"/>
              </a:solidFill>
              <a:latin typeface="Franklin Gothic Heavy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09684" y="914399"/>
            <a:ext cx="9744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ambria" pitchFamily="18" charset="0"/>
              </a:rPr>
              <a:t>Мы провели </a:t>
            </a:r>
            <a:r>
              <a:rPr lang="ru-RU" sz="2000" i="1" dirty="0" smtClean="0">
                <a:solidFill>
                  <a:schemeClr val="bg1"/>
                </a:solidFill>
                <a:latin typeface="Cambria" pitchFamily="18" charset="0"/>
              </a:rPr>
              <a:t>интервью</a:t>
            </a:r>
            <a:r>
              <a:rPr lang="ru-RU" sz="2000" dirty="0" smtClean="0">
                <a:solidFill>
                  <a:schemeClr val="bg1"/>
                </a:solidFill>
                <a:latin typeface="Cambria" pitchFamily="18" charset="0"/>
              </a:rPr>
              <a:t> . Перед всеми людьми ставился один вопрос: </a:t>
            </a: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Как можно предотвратить  проблему шопоголизма  или решить уже существующую?</a:t>
            </a:r>
            <a:endParaRPr lang="ru-RU" sz="2000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44" name="Рисунок 43"/>
          <p:cNvPicPr/>
          <p:nvPr/>
        </p:nvPicPr>
        <p:blipFill rotWithShape="1">
          <a:blip r:embed="rId2" cstate="print"/>
          <a:srcRect l="26603" t="42010" r="44768" b="24744"/>
          <a:stretch/>
        </p:blipFill>
        <p:spPr bwMode="auto">
          <a:xfrm>
            <a:off x="4749421" y="2386391"/>
            <a:ext cx="6489649" cy="39325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91069" y="1746914"/>
            <a:ext cx="115778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Были отобраны наиболее популярные варианты и составлен список для профилактики шопоголизма</a:t>
            </a:r>
            <a:r>
              <a:rPr lang="ru-RU" sz="2400" dirty="0">
                <a:solidFill>
                  <a:schemeClr val="bg1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187" y="2702540"/>
            <a:ext cx="1890428" cy="2520570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5001" y="4070906"/>
            <a:ext cx="1905033" cy="2540044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5"/>
          <p:cNvSpPr/>
          <p:nvPr/>
        </p:nvSpPr>
        <p:spPr>
          <a:xfrm>
            <a:off x="602024" y="1277050"/>
            <a:ext cx="7929348" cy="4380099"/>
          </a:xfrm>
          <a:prstGeom prst="roundRect">
            <a:avLst>
              <a:gd name="adj" fmla="val 5126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" name="Title 1"/>
          <p:cNvSpPr txBox="1"/>
          <p:nvPr/>
        </p:nvSpPr>
        <p:spPr>
          <a:xfrm>
            <a:off x="581394" y="-455263"/>
            <a:ext cx="4522867" cy="237648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ko-KR" sz="3600" dirty="0" smtClean="0">
                <a:solidFill>
                  <a:schemeClr val="bg1"/>
                </a:solidFill>
              </a:rPr>
              <a:t>ЗАКЛЮЧЕНИЕ</a:t>
            </a:r>
            <a:endParaRPr lang="en-US" altLang="ko-KR" sz="3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4036" y="1528979"/>
            <a:ext cx="76973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  <a:latin typeface="Cambria" pitchFamily="18" charset="0"/>
              </a:rPr>
              <a:t>Маркетплейсы</a:t>
            </a:r>
            <a:r>
              <a:rPr lang="ru-RU" sz="3600" dirty="0" smtClean="0">
                <a:solidFill>
                  <a:schemeClr val="bg1"/>
                </a:solidFill>
                <a:latin typeface="Cambria" pitchFamily="18" charset="0"/>
              </a:rPr>
              <a:t> оказывают значительное влияние на потребительское поведение и способствуют риску развития зависимости от </a:t>
            </a:r>
            <a:r>
              <a:rPr lang="ru-RU" sz="3600" dirty="0" err="1" smtClean="0">
                <a:solidFill>
                  <a:schemeClr val="bg1"/>
                </a:solidFill>
                <a:latin typeface="Cambria" pitchFamily="18" charset="0"/>
              </a:rPr>
              <a:t>онлайн-шопинга</a:t>
            </a:r>
            <a:r>
              <a:rPr lang="ru-RU" sz="3600" dirty="0" smtClean="0">
                <a:solidFill>
                  <a:schemeClr val="bg1"/>
                </a:solidFill>
                <a:latin typeface="Cambria" pitchFamily="18" charset="0"/>
              </a:rPr>
              <a:t>.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endParaRPr lang="ru-RU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26" name="Picture 2" descr="https://avatars.mds.yandex.net/i?id=48c560237be9dfe645a39f26f73bc6b1f94a9ff7-10471914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873" y="4440616"/>
            <a:ext cx="1915554" cy="1265063"/>
          </a:xfrm>
          <a:prstGeom prst="rect">
            <a:avLst/>
          </a:prstGeom>
          <a:ln w="285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b35cdb87f3a4b7fca98fdc401945e3285394a44c-8497822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516" y="2978732"/>
            <a:ext cx="1983442" cy="1322295"/>
          </a:xfrm>
          <a:prstGeom prst="rect">
            <a:avLst/>
          </a:prstGeom>
          <a:ln w="190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2c325eae3029f8dc7784ad761a8121952ea924e2-2036054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86" r="13991"/>
          <a:stretch/>
        </p:blipFill>
        <p:spPr bwMode="auto">
          <a:xfrm>
            <a:off x="9107029" y="1277050"/>
            <a:ext cx="2619480" cy="1562094"/>
          </a:xfrm>
          <a:prstGeom prst="rect">
            <a:avLst/>
          </a:prstGeom>
          <a:ln w="190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115405" y="1024542"/>
            <a:ext cx="7542375" cy="5499087"/>
            <a:chOff x="2850668" y="983600"/>
            <a:chExt cx="6469869" cy="5036664"/>
          </a:xfrm>
        </p:grpSpPr>
        <p:sp>
          <p:nvSpPr>
            <p:cNvPr id="20" name="Freeform: Shape 19"/>
            <p:cNvSpPr/>
            <p:nvPr/>
          </p:nvSpPr>
          <p:spPr>
            <a:xfrm flipH="1">
              <a:off x="3251087" y="1127983"/>
              <a:ext cx="5918025" cy="4892281"/>
            </a:xfrm>
            <a:custGeom>
              <a:avLst/>
              <a:gdLst>
                <a:gd name="connsiteX0" fmla="*/ 5411991 w 6155406"/>
                <a:gd name="connsiteY0" fmla="*/ 104032 h 4892281"/>
                <a:gd name="connsiteX1" fmla="*/ 6065232 w 6155406"/>
                <a:gd name="connsiteY1" fmla="*/ 757273 h 4892281"/>
                <a:gd name="connsiteX2" fmla="*/ 6065232 w 6155406"/>
                <a:gd name="connsiteY2" fmla="*/ 2390328 h 4892281"/>
                <a:gd name="connsiteX3" fmla="*/ 6065232 w 6155406"/>
                <a:gd name="connsiteY3" fmla="*/ 3370156 h 4892281"/>
                <a:gd name="connsiteX4" fmla="*/ 5411991 w 6155406"/>
                <a:gd name="connsiteY4" fmla="*/ 4023397 h 4892281"/>
                <a:gd name="connsiteX5" fmla="*/ 2590341 w 6155406"/>
                <a:gd name="connsiteY5" fmla="*/ 4023397 h 4892281"/>
                <a:gd name="connsiteX6" fmla="*/ 1112202 w 6155406"/>
                <a:gd name="connsiteY6" fmla="*/ 4753418 h 4892281"/>
                <a:gd name="connsiteX7" fmla="*/ 1101102 w 6155406"/>
                <a:gd name="connsiteY7" fmla="*/ 4023397 h 4892281"/>
                <a:gd name="connsiteX8" fmla="*/ 761517 w 6155406"/>
                <a:gd name="connsiteY8" fmla="*/ 4023397 h 4892281"/>
                <a:gd name="connsiteX9" fmla="*/ 108276 w 6155406"/>
                <a:gd name="connsiteY9" fmla="*/ 3370156 h 4892281"/>
                <a:gd name="connsiteX10" fmla="*/ 108276 w 6155406"/>
                <a:gd name="connsiteY10" fmla="*/ 2390328 h 4892281"/>
                <a:gd name="connsiteX11" fmla="*/ 108276 w 6155406"/>
                <a:gd name="connsiteY11" fmla="*/ 757273 h 4892281"/>
                <a:gd name="connsiteX12" fmla="*/ 761517 w 6155406"/>
                <a:gd name="connsiteY12" fmla="*/ 104032 h 4892281"/>
                <a:gd name="connsiteX13" fmla="*/ 1101102 w 6155406"/>
                <a:gd name="connsiteY13" fmla="*/ 104032 h 4892281"/>
                <a:gd name="connsiteX14" fmla="*/ 2590341 w 6155406"/>
                <a:gd name="connsiteY14" fmla="*/ 104032 h 4892281"/>
                <a:gd name="connsiteX15" fmla="*/ 5468039 w 6155406"/>
                <a:gd name="connsiteY15" fmla="*/ 0 h 4892281"/>
                <a:gd name="connsiteX16" fmla="*/ 2564753 w 6155406"/>
                <a:gd name="connsiteY16" fmla="*/ 0 h 4892281"/>
                <a:gd name="connsiteX17" fmla="*/ 1025901 w 6155406"/>
                <a:gd name="connsiteY17" fmla="*/ 0 h 4892281"/>
                <a:gd name="connsiteX18" fmla="*/ 687367 w 6155406"/>
                <a:gd name="connsiteY18" fmla="*/ 0 h 4892281"/>
                <a:gd name="connsiteX19" fmla="*/ 0 w 6155406"/>
                <a:gd name="connsiteY19" fmla="*/ 687367 h 4892281"/>
                <a:gd name="connsiteX20" fmla="*/ 0 w 6155406"/>
                <a:gd name="connsiteY20" fmla="*/ 2405738 h 4892281"/>
                <a:gd name="connsiteX21" fmla="*/ 0 w 6155406"/>
                <a:gd name="connsiteY21" fmla="*/ 3436755 h 4892281"/>
                <a:gd name="connsiteX22" fmla="*/ 687367 w 6155406"/>
                <a:gd name="connsiteY22" fmla="*/ 4124122 h 4892281"/>
                <a:gd name="connsiteX23" fmla="*/ 1025901 w 6155406"/>
                <a:gd name="connsiteY23" fmla="*/ 4124122 h 4892281"/>
                <a:gd name="connsiteX24" fmla="*/ 1037371 w 6155406"/>
                <a:gd name="connsiteY24" fmla="*/ 4892281 h 4892281"/>
                <a:gd name="connsiteX25" fmla="*/ 2564753 w 6155406"/>
                <a:gd name="connsiteY25" fmla="*/ 4124122 h 4892281"/>
                <a:gd name="connsiteX26" fmla="*/ 5468039 w 6155406"/>
                <a:gd name="connsiteY26" fmla="*/ 4124122 h 4892281"/>
                <a:gd name="connsiteX27" fmla="*/ 6155406 w 6155406"/>
                <a:gd name="connsiteY27" fmla="*/ 3436755 h 4892281"/>
                <a:gd name="connsiteX28" fmla="*/ 6155406 w 6155406"/>
                <a:gd name="connsiteY28" fmla="*/ 2405738 h 4892281"/>
                <a:gd name="connsiteX29" fmla="*/ 6155406 w 6155406"/>
                <a:gd name="connsiteY29" fmla="*/ 687367 h 4892281"/>
                <a:gd name="connsiteX30" fmla="*/ 5468039 w 6155406"/>
                <a:gd name="connsiteY30" fmla="*/ 0 h 48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55406" h="4892281">
                  <a:moveTo>
                    <a:pt x="5411991" y="104032"/>
                  </a:moveTo>
                  <a:cubicBezTo>
                    <a:pt x="5772766" y="104032"/>
                    <a:pt x="6065232" y="396498"/>
                    <a:pt x="6065232" y="757273"/>
                  </a:cubicBezTo>
                  <a:lnTo>
                    <a:pt x="6065232" y="2390328"/>
                  </a:lnTo>
                  <a:lnTo>
                    <a:pt x="6065232" y="3370156"/>
                  </a:lnTo>
                  <a:cubicBezTo>
                    <a:pt x="6065232" y="3730931"/>
                    <a:pt x="5772766" y="4023397"/>
                    <a:pt x="5411991" y="4023397"/>
                  </a:cubicBezTo>
                  <a:lnTo>
                    <a:pt x="2590341" y="4023397"/>
                  </a:lnTo>
                  <a:lnTo>
                    <a:pt x="1112202" y="4753418"/>
                  </a:lnTo>
                  <a:lnTo>
                    <a:pt x="1101102" y="4023397"/>
                  </a:lnTo>
                  <a:lnTo>
                    <a:pt x="761517" y="4023397"/>
                  </a:lnTo>
                  <a:cubicBezTo>
                    <a:pt x="400742" y="4023397"/>
                    <a:pt x="108276" y="3730931"/>
                    <a:pt x="108276" y="3370156"/>
                  </a:cubicBezTo>
                  <a:lnTo>
                    <a:pt x="108276" y="2390328"/>
                  </a:lnTo>
                  <a:lnTo>
                    <a:pt x="108276" y="757273"/>
                  </a:lnTo>
                  <a:cubicBezTo>
                    <a:pt x="108276" y="396498"/>
                    <a:pt x="400742" y="104032"/>
                    <a:pt x="761517" y="104032"/>
                  </a:cubicBezTo>
                  <a:lnTo>
                    <a:pt x="1101102" y="104032"/>
                  </a:lnTo>
                  <a:lnTo>
                    <a:pt x="2590341" y="104032"/>
                  </a:lnTo>
                  <a:close/>
                  <a:moveTo>
                    <a:pt x="5468039" y="0"/>
                  </a:moveTo>
                  <a:lnTo>
                    <a:pt x="2564753" y="0"/>
                  </a:lnTo>
                  <a:lnTo>
                    <a:pt x="1025901" y="0"/>
                  </a:lnTo>
                  <a:lnTo>
                    <a:pt x="687367" y="0"/>
                  </a:lnTo>
                  <a:cubicBezTo>
                    <a:pt x="307745" y="0"/>
                    <a:pt x="0" y="307745"/>
                    <a:pt x="0" y="687367"/>
                  </a:cubicBezTo>
                  <a:lnTo>
                    <a:pt x="0" y="2405738"/>
                  </a:lnTo>
                  <a:lnTo>
                    <a:pt x="0" y="3436755"/>
                  </a:lnTo>
                  <a:cubicBezTo>
                    <a:pt x="0" y="3816377"/>
                    <a:pt x="307745" y="4124122"/>
                    <a:pt x="687367" y="4124122"/>
                  </a:cubicBezTo>
                  <a:lnTo>
                    <a:pt x="1025901" y="4124122"/>
                  </a:lnTo>
                  <a:lnTo>
                    <a:pt x="1037371" y="4892281"/>
                  </a:lnTo>
                  <a:lnTo>
                    <a:pt x="2564753" y="4124122"/>
                  </a:lnTo>
                  <a:lnTo>
                    <a:pt x="5468039" y="4124122"/>
                  </a:lnTo>
                  <a:cubicBezTo>
                    <a:pt x="5847661" y="4124122"/>
                    <a:pt x="6155406" y="3816377"/>
                    <a:pt x="6155406" y="3436755"/>
                  </a:cubicBezTo>
                  <a:lnTo>
                    <a:pt x="6155406" y="2405738"/>
                  </a:lnTo>
                  <a:lnTo>
                    <a:pt x="6155406" y="687367"/>
                  </a:lnTo>
                  <a:cubicBezTo>
                    <a:pt x="6155406" y="307745"/>
                    <a:pt x="5847661" y="0"/>
                    <a:pt x="546803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825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2850668" y="983600"/>
              <a:ext cx="6469869" cy="4260858"/>
            </a:xfrm>
            <a:custGeom>
              <a:avLst/>
              <a:gdLst>
                <a:gd name="connsiteX0" fmla="*/ 2609967 w 4714507"/>
                <a:gd name="connsiteY0" fmla="*/ 3201250 h 3244394"/>
                <a:gd name="connsiteX1" fmla="*/ 4026854 w 4714507"/>
                <a:gd name="connsiteY1" fmla="*/ 3094793 h 3244394"/>
                <a:gd name="connsiteX2" fmla="*/ 4502107 w 4714507"/>
                <a:gd name="connsiteY2" fmla="*/ 2689244 h 3244394"/>
                <a:gd name="connsiteX3" fmla="*/ 4632643 w 4714507"/>
                <a:gd name="connsiteY3" fmla="*/ 2164565 h 3244394"/>
                <a:gd name="connsiteX4" fmla="*/ 4706149 w 4714507"/>
                <a:gd name="connsiteY4" fmla="*/ 1646222 h 3244394"/>
                <a:gd name="connsiteX5" fmla="*/ 4678267 w 4714507"/>
                <a:gd name="connsiteY5" fmla="*/ 819916 h 3244394"/>
                <a:gd name="connsiteX6" fmla="*/ 4310739 w 4714507"/>
                <a:gd name="connsiteY6" fmla="*/ 21490 h 3244394"/>
                <a:gd name="connsiteX7" fmla="*/ 3142250 w 4714507"/>
                <a:gd name="connsiteY7" fmla="*/ 231869 h 3244394"/>
                <a:gd name="connsiteX8" fmla="*/ 1607501 w 4714507"/>
                <a:gd name="connsiteY8" fmla="*/ 220463 h 3244394"/>
                <a:gd name="connsiteX9" fmla="*/ 342694 w 4714507"/>
                <a:gd name="connsiteY9" fmla="*/ 334524 h 3244394"/>
                <a:gd name="connsiteX10" fmla="*/ 212158 w 4714507"/>
                <a:gd name="connsiteY10" fmla="*/ 1572716 h 3244394"/>
                <a:gd name="connsiteX11" fmla="*/ 436478 w 4714507"/>
                <a:gd name="connsiteY11" fmla="*/ 2397756 h 3244394"/>
                <a:gd name="connsiteX12" fmla="*/ 778660 w 4714507"/>
                <a:gd name="connsiteY12" fmla="*/ 3145487 h 3244394"/>
                <a:gd name="connsiteX13" fmla="*/ 1563144 w 4714507"/>
                <a:gd name="connsiteY13" fmla="*/ 3170834 h 3244394"/>
                <a:gd name="connsiteX14" fmla="*/ 2609967 w 4714507"/>
                <a:gd name="connsiteY14" fmla="*/ 3201250 h 324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14507" h="3244394">
                  <a:moveTo>
                    <a:pt x="2609967" y="3201250"/>
                  </a:moveTo>
                  <a:cubicBezTo>
                    <a:pt x="3177736" y="3272221"/>
                    <a:pt x="3595958" y="3234201"/>
                    <a:pt x="4026854" y="3094793"/>
                  </a:cubicBezTo>
                  <a:cubicBezTo>
                    <a:pt x="4215688" y="3033961"/>
                    <a:pt x="4388046" y="2866672"/>
                    <a:pt x="4502107" y="2689244"/>
                  </a:cubicBezTo>
                  <a:cubicBezTo>
                    <a:pt x="4583217" y="2563777"/>
                    <a:pt x="4604762" y="2314111"/>
                    <a:pt x="4632643" y="2164565"/>
                  </a:cubicBezTo>
                  <a:cubicBezTo>
                    <a:pt x="4663060" y="2001078"/>
                    <a:pt x="4689673" y="1812244"/>
                    <a:pt x="4706149" y="1646222"/>
                  </a:cubicBezTo>
                  <a:cubicBezTo>
                    <a:pt x="4734030" y="1367407"/>
                    <a:pt x="4644049" y="1098731"/>
                    <a:pt x="4678267" y="819916"/>
                  </a:cubicBezTo>
                  <a:cubicBezTo>
                    <a:pt x="4722624" y="453654"/>
                    <a:pt x="4797397" y="86125"/>
                    <a:pt x="4310739" y="21490"/>
                  </a:cubicBezTo>
                  <a:cubicBezTo>
                    <a:pt x="3914061" y="-31738"/>
                    <a:pt x="3526255" y="169769"/>
                    <a:pt x="3142250" y="231869"/>
                  </a:cubicBezTo>
                  <a:cubicBezTo>
                    <a:pt x="2639116" y="314246"/>
                    <a:pt x="2111902" y="255949"/>
                    <a:pt x="1607501" y="220463"/>
                  </a:cubicBezTo>
                  <a:cubicBezTo>
                    <a:pt x="1205753" y="192582"/>
                    <a:pt x="708956" y="124145"/>
                    <a:pt x="342694" y="334524"/>
                  </a:cubicBezTo>
                  <a:cubicBezTo>
                    <a:pt x="-152836" y="619676"/>
                    <a:pt x="1780" y="1158296"/>
                    <a:pt x="212158" y="1572716"/>
                  </a:cubicBezTo>
                  <a:cubicBezTo>
                    <a:pt x="355368" y="1855334"/>
                    <a:pt x="355368" y="2102465"/>
                    <a:pt x="436478" y="2397756"/>
                  </a:cubicBezTo>
                  <a:cubicBezTo>
                    <a:pt x="494775" y="2611936"/>
                    <a:pt x="593628" y="3018753"/>
                    <a:pt x="778660" y="3145487"/>
                  </a:cubicBezTo>
                  <a:cubicBezTo>
                    <a:pt x="995375" y="3295034"/>
                    <a:pt x="1319814" y="3196181"/>
                    <a:pt x="1563144" y="3170834"/>
                  </a:cubicBezTo>
                  <a:cubicBezTo>
                    <a:pt x="1912930" y="3135348"/>
                    <a:pt x="2257646" y="3156893"/>
                    <a:pt x="2609967" y="3201250"/>
                  </a:cubicBezTo>
                  <a:close/>
                </a:path>
              </a:pathLst>
            </a:custGeom>
            <a:solidFill>
              <a:schemeClr val="bg1"/>
            </a:solidFill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/>
            <p:cNvSpPr/>
            <p:nvPr/>
          </p:nvSpPr>
          <p:spPr>
            <a:xfrm flipH="1">
              <a:off x="3251087" y="1127984"/>
              <a:ext cx="1888958" cy="3438215"/>
            </a:xfrm>
            <a:custGeom>
              <a:avLst/>
              <a:gdLst>
                <a:gd name="connsiteX0" fmla="*/ 1201591 w 1888958"/>
                <a:gd name="connsiteY0" fmla="*/ 0 h 3438215"/>
                <a:gd name="connsiteX1" fmla="*/ 0 w 1888958"/>
                <a:gd name="connsiteY1" fmla="*/ 0 h 3438215"/>
                <a:gd name="connsiteX2" fmla="*/ 0 w 1888958"/>
                <a:gd name="connsiteY2" fmla="*/ 104032 h 3438215"/>
                <a:gd name="connsiteX3" fmla="*/ 1145543 w 1888958"/>
                <a:gd name="connsiteY3" fmla="*/ 104032 h 3438215"/>
                <a:gd name="connsiteX4" fmla="*/ 1798784 w 1888958"/>
                <a:gd name="connsiteY4" fmla="*/ 757273 h 3438215"/>
                <a:gd name="connsiteX5" fmla="*/ 1798784 w 1888958"/>
                <a:gd name="connsiteY5" fmla="*/ 2390328 h 3438215"/>
                <a:gd name="connsiteX6" fmla="*/ 1798784 w 1888958"/>
                <a:gd name="connsiteY6" fmla="*/ 3370156 h 3438215"/>
                <a:gd name="connsiteX7" fmla="*/ 1791923 w 1888958"/>
                <a:gd name="connsiteY7" fmla="*/ 3438215 h 3438215"/>
                <a:gd name="connsiteX8" fmla="*/ 1888811 w 1888958"/>
                <a:gd name="connsiteY8" fmla="*/ 3438215 h 3438215"/>
                <a:gd name="connsiteX9" fmla="*/ 1888958 w 1888958"/>
                <a:gd name="connsiteY9" fmla="*/ 3436755 h 3438215"/>
                <a:gd name="connsiteX10" fmla="*/ 1888958 w 1888958"/>
                <a:gd name="connsiteY10" fmla="*/ 2405738 h 3438215"/>
                <a:gd name="connsiteX11" fmla="*/ 1888958 w 1888958"/>
                <a:gd name="connsiteY11" fmla="*/ 687367 h 3438215"/>
                <a:gd name="connsiteX12" fmla="*/ 1201591 w 1888958"/>
                <a:gd name="connsiteY12" fmla="*/ 0 h 343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8958" h="3438215">
                  <a:moveTo>
                    <a:pt x="1201591" y="0"/>
                  </a:moveTo>
                  <a:lnTo>
                    <a:pt x="0" y="0"/>
                  </a:lnTo>
                  <a:lnTo>
                    <a:pt x="0" y="104032"/>
                  </a:lnTo>
                  <a:lnTo>
                    <a:pt x="1145543" y="104032"/>
                  </a:lnTo>
                  <a:cubicBezTo>
                    <a:pt x="1506318" y="104032"/>
                    <a:pt x="1798784" y="396498"/>
                    <a:pt x="1798784" y="757273"/>
                  </a:cubicBezTo>
                  <a:lnTo>
                    <a:pt x="1798784" y="2390328"/>
                  </a:lnTo>
                  <a:lnTo>
                    <a:pt x="1798784" y="3370156"/>
                  </a:lnTo>
                  <a:lnTo>
                    <a:pt x="1791923" y="3438215"/>
                  </a:lnTo>
                  <a:lnTo>
                    <a:pt x="1888811" y="3438215"/>
                  </a:lnTo>
                  <a:lnTo>
                    <a:pt x="1888958" y="3436755"/>
                  </a:lnTo>
                  <a:lnTo>
                    <a:pt x="1888958" y="2405738"/>
                  </a:lnTo>
                  <a:lnTo>
                    <a:pt x="1888958" y="687367"/>
                  </a:lnTo>
                  <a:cubicBezTo>
                    <a:pt x="1888958" y="307745"/>
                    <a:pt x="1581213" y="0"/>
                    <a:pt x="1201591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825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: Shape 8"/>
          <p:cNvSpPr/>
          <p:nvPr/>
        </p:nvSpPr>
        <p:spPr>
          <a:xfrm rot="21006484">
            <a:off x="2333845" y="1267737"/>
            <a:ext cx="406882" cy="474695"/>
          </a:xfrm>
          <a:custGeom>
            <a:avLst/>
            <a:gdLst>
              <a:gd name="connsiteX0" fmla="*/ 149012 w 380202"/>
              <a:gd name="connsiteY0" fmla="*/ 378104 h 443569"/>
              <a:gd name="connsiteX1" fmla="*/ 325172 w 380202"/>
              <a:gd name="connsiteY1" fmla="*/ 151250 h 443569"/>
              <a:gd name="connsiteX2" fmla="*/ 369529 w 380202"/>
              <a:gd name="connsiteY2" fmla="*/ 72675 h 443569"/>
              <a:gd name="connsiteX3" fmla="*/ 369529 w 380202"/>
              <a:gd name="connsiteY3" fmla="*/ 72675 h 443569"/>
              <a:gd name="connsiteX4" fmla="*/ 271944 w 380202"/>
              <a:gd name="connsiteY4" fmla="*/ 18179 h 443569"/>
              <a:gd name="connsiteX5" fmla="*/ 112259 w 380202"/>
              <a:gd name="connsiteY5" fmla="*/ 138577 h 443569"/>
              <a:gd name="connsiteX6" fmla="*/ 13406 w 380202"/>
              <a:gd name="connsiteY6" fmla="*/ 361629 h 443569"/>
              <a:gd name="connsiteX7" fmla="*/ 127467 w 380202"/>
              <a:gd name="connsiteY7" fmla="*/ 408520 h 443569"/>
              <a:gd name="connsiteX8" fmla="*/ 149012 w 380202"/>
              <a:gd name="connsiteY8" fmla="*/ 378104 h 44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202" h="443569">
                <a:moveTo>
                  <a:pt x="149012" y="378104"/>
                </a:moveTo>
                <a:cubicBezTo>
                  <a:pt x="189566" y="251370"/>
                  <a:pt x="235191" y="188003"/>
                  <a:pt x="325172" y="151250"/>
                </a:cubicBezTo>
                <a:cubicBezTo>
                  <a:pt x="355588" y="138577"/>
                  <a:pt x="374598" y="105626"/>
                  <a:pt x="369529" y="72675"/>
                </a:cubicBezTo>
                <a:lnTo>
                  <a:pt x="369529" y="72675"/>
                </a:lnTo>
                <a:cubicBezTo>
                  <a:pt x="361925" y="27050"/>
                  <a:pt x="313766" y="436"/>
                  <a:pt x="271944" y="18179"/>
                </a:cubicBezTo>
                <a:cubicBezTo>
                  <a:pt x="219983" y="40991"/>
                  <a:pt x="170556" y="76477"/>
                  <a:pt x="112259" y="138577"/>
                </a:cubicBezTo>
                <a:cubicBezTo>
                  <a:pt x="74238" y="177864"/>
                  <a:pt x="4535" y="314737"/>
                  <a:pt x="13406" y="361629"/>
                </a:cubicBezTo>
                <a:cubicBezTo>
                  <a:pt x="23545" y="416124"/>
                  <a:pt x="69169" y="459214"/>
                  <a:pt x="127467" y="408520"/>
                </a:cubicBezTo>
                <a:cubicBezTo>
                  <a:pt x="137606" y="402184"/>
                  <a:pt x="145210" y="390777"/>
                  <a:pt x="149012" y="37810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 rot="392710">
            <a:off x="3486506" y="4085901"/>
            <a:ext cx="611463" cy="480753"/>
            <a:chOff x="3139062" y="4798549"/>
            <a:chExt cx="686534" cy="53977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: Shape 16"/>
            <p:cNvSpPr/>
            <p:nvPr/>
          </p:nvSpPr>
          <p:spPr>
            <a:xfrm>
              <a:off x="3139062" y="4831387"/>
              <a:ext cx="329509" cy="506937"/>
            </a:xfrm>
            <a:custGeom>
              <a:avLst/>
              <a:gdLst>
                <a:gd name="connsiteX0" fmla="*/ 194497 w 329508"/>
                <a:gd name="connsiteY0" fmla="*/ 500115 h 506936"/>
                <a:gd name="connsiteX1" fmla="*/ 217309 w 329508"/>
                <a:gd name="connsiteY1" fmla="*/ 9654 h 506936"/>
                <a:gd name="connsiteX2" fmla="*/ 241388 w 329508"/>
                <a:gd name="connsiteY2" fmla="*/ 57813 h 506936"/>
                <a:gd name="connsiteX3" fmla="*/ 188160 w 329508"/>
                <a:gd name="connsiteY3" fmla="*/ 170606 h 506936"/>
                <a:gd name="connsiteX4" fmla="*/ 213507 w 329508"/>
                <a:gd name="connsiteY4" fmla="*/ 207359 h 506936"/>
                <a:gd name="connsiteX5" fmla="*/ 194497 w 329508"/>
                <a:gd name="connsiteY5" fmla="*/ 50011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508" h="506936">
                  <a:moveTo>
                    <a:pt x="194497" y="500115"/>
                  </a:moveTo>
                  <a:cubicBezTo>
                    <a:pt x="-81784" y="527996"/>
                    <a:pt x="-27288" y="37536"/>
                    <a:pt x="217309" y="9654"/>
                  </a:cubicBezTo>
                  <a:cubicBezTo>
                    <a:pt x="241388" y="7119"/>
                    <a:pt x="255329" y="37536"/>
                    <a:pt x="241388" y="57813"/>
                  </a:cubicBezTo>
                  <a:cubicBezTo>
                    <a:pt x="216041" y="92031"/>
                    <a:pt x="199566" y="130051"/>
                    <a:pt x="188160" y="170606"/>
                  </a:cubicBezTo>
                  <a:cubicBezTo>
                    <a:pt x="184358" y="188349"/>
                    <a:pt x="195764" y="204824"/>
                    <a:pt x="213507" y="207359"/>
                  </a:cubicBezTo>
                  <a:cubicBezTo>
                    <a:pt x="360518" y="226369"/>
                    <a:pt x="365588" y="483639"/>
                    <a:pt x="194497" y="500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3508761" y="4798549"/>
              <a:ext cx="316835" cy="506937"/>
            </a:xfrm>
            <a:custGeom>
              <a:avLst/>
              <a:gdLst>
                <a:gd name="connsiteX0" fmla="*/ 184722 w 316835"/>
                <a:gd name="connsiteY0" fmla="*/ 500002 h 506936"/>
                <a:gd name="connsiteX1" fmla="*/ 194861 w 316835"/>
                <a:gd name="connsiteY1" fmla="*/ 9541 h 506936"/>
                <a:gd name="connsiteX2" fmla="*/ 225277 w 316835"/>
                <a:gd name="connsiteY2" fmla="*/ 65303 h 506936"/>
                <a:gd name="connsiteX3" fmla="*/ 179653 w 316835"/>
                <a:gd name="connsiteY3" fmla="*/ 162889 h 506936"/>
                <a:gd name="connsiteX4" fmla="*/ 208802 w 316835"/>
                <a:gd name="connsiteY4" fmla="*/ 208513 h 506936"/>
                <a:gd name="connsiteX5" fmla="*/ 184722 w 316835"/>
                <a:gd name="connsiteY5" fmla="*/ 500002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84722" y="500002"/>
                  </a:moveTo>
                  <a:cubicBezTo>
                    <a:pt x="-59875" y="522814"/>
                    <a:pt x="-40864" y="20947"/>
                    <a:pt x="194861" y="9541"/>
                  </a:cubicBezTo>
                  <a:cubicBezTo>
                    <a:pt x="224010" y="8273"/>
                    <a:pt x="241753" y="41224"/>
                    <a:pt x="225277" y="65303"/>
                  </a:cubicBezTo>
                  <a:cubicBezTo>
                    <a:pt x="205000" y="95720"/>
                    <a:pt x="189792" y="127404"/>
                    <a:pt x="179653" y="162889"/>
                  </a:cubicBezTo>
                  <a:cubicBezTo>
                    <a:pt x="173316" y="183166"/>
                    <a:pt x="187257" y="204711"/>
                    <a:pt x="208802" y="208513"/>
                  </a:cubicBezTo>
                  <a:cubicBezTo>
                    <a:pt x="350744" y="232593"/>
                    <a:pt x="353279" y="484794"/>
                    <a:pt x="184722" y="500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 rot="21213783">
            <a:off x="9012347" y="5062926"/>
            <a:ext cx="704178" cy="681177"/>
            <a:chOff x="8046445" y="4592230"/>
            <a:chExt cx="513125" cy="49636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Freeform: Shape 14"/>
            <p:cNvSpPr/>
            <p:nvPr/>
          </p:nvSpPr>
          <p:spPr>
            <a:xfrm>
              <a:off x="8046445" y="4592230"/>
              <a:ext cx="296397" cy="296397"/>
            </a:xfrm>
            <a:custGeom>
              <a:avLst/>
              <a:gdLst>
                <a:gd name="connsiteX0" fmla="*/ 265027 w 405549"/>
                <a:gd name="connsiteY0" fmla="*/ 58605 h 405549"/>
                <a:gd name="connsiteX1" fmla="*/ 64787 w 405549"/>
                <a:gd name="connsiteY1" fmla="*/ 265181 h 405549"/>
                <a:gd name="connsiteX2" fmla="*/ 12826 w 405549"/>
                <a:gd name="connsiteY2" fmla="*/ 337420 h 405549"/>
                <a:gd name="connsiteX3" fmla="*/ 12826 w 405549"/>
                <a:gd name="connsiteY3" fmla="*/ 337420 h 405549"/>
                <a:gd name="connsiteX4" fmla="*/ 104074 w 405549"/>
                <a:gd name="connsiteY4" fmla="*/ 402054 h 405549"/>
                <a:gd name="connsiteX5" fmla="*/ 275165 w 405549"/>
                <a:gd name="connsiteY5" fmla="*/ 300667 h 405549"/>
                <a:gd name="connsiteX6" fmla="*/ 398098 w 405549"/>
                <a:gd name="connsiteY6" fmla="*/ 89021 h 405549"/>
                <a:gd name="connsiteX7" fmla="*/ 289106 w 405549"/>
                <a:gd name="connsiteY7" fmla="*/ 29456 h 405549"/>
                <a:gd name="connsiteX8" fmla="*/ 265027 w 405549"/>
                <a:gd name="connsiteY8" fmla="*/ 58605 h 40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549" h="405549">
                  <a:moveTo>
                    <a:pt x="265027" y="58605"/>
                  </a:moveTo>
                  <a:cubicBezTo>
                    <a:pt x="210531" y="180270"/>
                    <a:pt x="158570" y="237300"/>
                    <a:pt x="64787" y="265181"/>
                  </a:cubicBezTo>
                  <a:cubicBezTo>
                    <a:pt x="33103" y="274053"/>
                    <a:pt x="10291" y="304469"/>
                    <a:pt x="12826" y="337420"/>
                  </a:cubicBezTo>
                  <a:lnTo>
                    <a:pt x="12826" y="337420"/>
                  </a:lnTo>
                  <a:cubicBezTo>
                    <a:pt x="15360" y="383044"/>
                    <a:pt x="59717" y="415995"/>
                    <a:pt x="104074" y="402054"/>
                  </a:cubicBezTo>
                  <a:cubicBezTo>
                    <a:pt x="157303" y="385579"/>
                    <a:pt x="210531" y="355163"/>
                    <a:pt x="275165" y="300667"/>
                  </a:cubicBezTo>
                  <a:cubicBezTo>
                    <a:pt x="316988" y="265181"/>
                    <a:pt x="401899" y="137180"/>
                    <a:pt x="398098" y="89021"/>
                  </a:cubicBezTo>
                  <a:cubicBezTo>
                    <a:pt x="394295" y="33258"/>
                    <a:pt x="353741" y="-13634"/>
                    <a:pt x="289106" y="29456"/>
                  </a:cubicBezTo>
                  <a:cubicBezTo>
                    <a:pt x="277700" y="35792"/>
                    <a:pt x="270096" y="45931"/>
                    <a:pt x="265027" y="58605"/>
                  </a:cubicBezTo>
                  <a:close/>
                </a:path>
              </a:pathLst>
            </a:custGeom>
            <a:grpFill/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8110773" y="4639798"/>
              <a:ext cx="448797" cy="448797"/>
            </a:xfrm>
            <a:custGeom>
              <a:avLst/>
              <a:gdLst>
                <a:gd name="connsiteX0" fmla="*/ 265027 w 405549"/>
                <a:gd name="connsiteY0" fmla="*/ 58605 h 405549"/>
                <a:gd name="connsiteX1" fmla="*/ 64787 w 405549"/>
                <a:gd name="connsiteY1" fmla="*/ 265181 h 405549"/>
                <a:gd name="connsiteX2" fmla="*/ 12826 w 405549"/>
                <a:gd name="connsiteY2" fmla="*/ 337420 h 405549"/>
                <a:gd name="connsiteX3" fmla="*/ 12826 w 405549"/>
                <a:gd name="connsiteY3" fmla="*/ 337420 h 405549"/>
                <a:gd name="connsiteX4" fmla="*/ 104074 w 405549"/>
                <a:gd name="connsiteY4" fmla="*/ 402054 h 405549"/>
                <a:gd name="connsiteX5" fmla="*/ 275165 w 405549"/>
                <a:gd name="connsiteY5" fmla="*/ 300667 h 405549"/>
                <a:gd name="connsiteX6" fmla="*/ 398098 w 405549"/>
                <a:gd name="connsiteY6" fmla="*/ 89021 h 405549"/>
                <a:gd name="connsiteX7" fmla="*/ 289106 w 405549"/>
                <a:gd name="connsiteY7" fmla="*/ 29456 h 405549"/>
                <a:gd name="connsiteX8" fmla="*/ 265027 w 405549"/>
                <a:gd name="connsiteY8" fmla="*/ 58605 h 40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549" h="405549">
                  <a:moveTo>
                    <a:pt x="265027" y="58605"/>
                  </a:moveTo>
                  <a:cubicBezTo>
                    <a:pt x="210531" y="180270"/>
                    <a:pt x="158570" y="237300"/>
                    <a:pt x="64787" y="265181"/>
                  </a:cubicBezTo>
                  <a:cubicBezTo>
                    <a:pt x="33103" y="274053"/>
                    <a:pt x="10291" y="304469"/>
                    <a:pt x="12826" y="337420"/>
                  </a:cubicBezTo>
                  <a:lnTo>
                    <a:pt x="12826" y="337420"/>
                  </a:lnTo>
                  <a:cubicBezTo>
                    <a:pt x="15360" y="383044"/>
                    <a:pt x="59717" y="415995"/>
                    <a:pt x="104074" y="402054"/>
                  </a:cubicBezTo>
                  <a:cubicBezTo>
                    <a:pt x="157303" y="385579"/>
                    <a:pt x="210531" y="355163"/>
                    <a:pt x="275165" y="300667"/>
                  </a:cubicBezTo>
                  <a:cubicBezTo>
                    <a:pt x="316988" y="265181"/>
                    <a:pt x="401899" y="137180"/>
                    <a:pt x="398098" y="89021"/>
                  </a:cubicBezTo>
                  <a:cubicBezTo>
                    <a:pt x="394295" y="33258"/>
                    <a:pt x="353741" y="-13634"/>
                    <a:pt x="289106" y="29456"/>
                  </a:cubicBezTo>
                  <a:cubicBezTo>
                    <a:pt x="277700" y="35792"/>
                    <a:pt x="270096" y="45931"/>
                    <a:pt x="265027" y="58605"/>
                  </a:cubicBezTo>
                  <a:close/>
                </a:path>
              </a:pathLst>
            </a:custGeom>
            <a:grpFill/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56691" y="1797923"/>
            <a:ext cx="610628" cy="456755"/>
            <a:chOff x="8363922" y="1420976"/>
            <a:chExt cx="677719" cy="5069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" name="Freeform: Shape 12"/>
            <p:cNvSpPr/>
            <p:nvPr/>
          </p:nvSpPr>
          <p:spPr>
            <a:xfrm>
              <a:off x="8724806" y="1420976"/>
              <a:ext cx="316835" cy="494263"/>
            </a:xfrm>
            <a:custGeom>
              <a:avLst/>
              <a:gdLst>
                <a:gd name="connsiteX0" fmla="*/ 152317 w 316835"/>
                <a:gd name="connsiteY0" fmla="*/ 9508 h 494263"/>
                <a:gd name="connsiteX1" fmla="*/ 83881 w 316835"/>
                <a:gd name="connsiteY1" fmla="*/ 496167 h 494263"/>
                <a:gd name="connsiteX2" fmla="*/ 64871 w 316835"/>
                <a:gd name="connsiteY2" fmla="*/ 445473 h 494263"/>
                <a:gd name="connsiteX3" fmla="*/ 128238 w 316835"/>
                <a:gd name="connsiteY3" fmla="*/ 339016 h 494263"/>
                <a:gd name="connsiteX4" fmla="*/ 106693 w 316835"/>
                <a:gd name="connsiteY4" fmla="*/ 299729 h 494263"/>
                <a:gd name="connsiteX5" fmla="*/ 152317 w 316835"/>
                <a:gd name="connsiteY5" fmla="*/ 9508 h 49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494263">
                  <a:moveTo>
                    <a:pt x="152317" y="9508"/>
                  </a:moveTo>
                  <a:cubicBezTo>
                    <a:pt x="429865" y="8240"/>
                    <a:pt x="329745" y="491097"/>
                    <a:pt x="83881" y="496167"/>
                  </a:cubicBezTo>
                  <a:cubicBezTo>
                    <a:pt x="59802" y="496167"/>
                    <a:pt x="48396" y="464483"/>
                    <a:pt x="64871" y="445473"/>
                  </a:cubicBezTo>
                  <a:cubicBezTo>
                    <a:pt x="92753" y="413789"/>
                    <a:pt x="114297" y="378304"/>
                    <a:pt x="128238" y="339016"/>
                  </a:cubicBezTo>
                  <a:cubicBezTo>
                    <a:pt x="134575" y="322541"/>
                    <a:pt x="124436" y="303531"/>
                    <a:pt x="106693" y="299729"/>
                  </a:cubicBezTo>
                  <a:cubicBezTo>
                    <a:pt x="-37784" y="266778"/>
                    <a:pt x="-20041" y="10775"/>
                    <a:pt x="152317" y="9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8363922" y="1420979"/>
              <a:ext cx="316835" cy="506937"/>
            </a:xfrm>
            <a:custGeom>
              <a:avLst/>
              <a:gdLst>
                <a:gd name="connsiteX0" fmla="*/ 153277 w 316835"/>
                <a:gd name="connsiteY0" fmla="*/ 9505 h 506936"/>
                <a:gd name="connsiteX1" fmla="*/ 97514 w 316835"/>
                <a:gd name="connsiteY1" fmla="*/ 497431 h 506936"/>
                <a:gd name="connsiteX2" fmla="*/ 72167 w 316835"/>
                <a:gd name="connsiteY2" fmla="*/ 439134 h 506936"/>
                <a:gd name="connsiteX3" fmla="*/ 126663 w 316835"/>
                <a:gd name="connsiteY3" fmla="*/ 346618 h 506936"/>
                <a:gd name="connsiteX4" fmla="*/ 102583 w 316835"/>
                <a:gd name="connsiteY4" fmla="*/ 298459 h 506936"/>
                <a:gd name="connsiteX5" fmla="*/ 153277 w 316835"/>
                <a:gd name="connsiteY5" fmla="*/ 950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53277" y="9505"/>
                  </a:moveTo>
                  <a:cubicBezTo>
                    <a:pt x="399141" y="9505"/>
                    <a:pt x="333239" y="507570"/>
                    <a:pt x="97514" y="497431"/>
                  </a:cubicBezTo>
                  <a:cubicBezTo>
                    <a:pt x="68365" y="496164"/>
                    <a:pt x="53157" y="461946"/>
                    <a:pt x="72167" y="439134"/>
                  </a:cubicBezTo>
                  <a:cubicBezTo>
                    <a:pt x="94979" y="411252"/>
                    <a:pt x="113989" y="379569"/>
                    <a:pt x="126663" y="346618"/>
                  </a:cubicBezTo>
                  <a:cubicBezTo>
                    <a:pt x="134267" y="326340"/>
                    <a:pt x="122861" y="304796"/>
                    <a:pt x="102583" y="298459"/>
                  </a:cubicBezTo>
                  <a:cubicBezTo>
                    <a:pt x="-38092" y="260439"/>
                    <a:pt x="-17814" y="9505"/>
                    <a:pt x="153277" y="9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0" y="2457309"/>
            <a:ext cx="12192000" cy="18974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586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СПАСИБО ЗА</a:t>
            </a:r>
          </a:p>
          <a:p>
            <a:pPr algn="ctr"/>
            <a:r>
              <a:rPr lang="ru-RU" altLang="ko-KR" sz="586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ВНИМАНИЕ</a:t>
            </a:r>
            <a:endParaRPr lang="ko-KR" altLang="en-US" sz="5865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50" name="Picture 2" descr="https://avatars.mds.yandex.net/i?id=74255c0b35dba9d2996f619affcc5ae715fb18cd-3450943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220" t="32675" r="220" b="294"/>
          <a:stretch/>
        </p:blipFill>
        <p:spPr bwMode="auto">
          <a:xfrm>
            <a:off x="5013488" y="4271833"/>
            <a:ext cx="2352474" cy="1181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116" y="285365"/>
            <a:ext cx="61916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2400" dirty="0" smtClean="0">
                <a:solidFill>
                  <a:schemeClr val="bg1"/>
                </a:solidFill>
                <a:latin typeface="Franklin Gothic Heavy" panose="020B09030201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Актуальность:</a:t>
            </a:r>
            <a:endParaRPr lang="ko-KR" altLang="en-US" sz="24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116" y="747030"/>
            <a:ext cx="10776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Маркетплейсы-это способ покупок, иногда приводящий к зависимости.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6116" y="2166298"/>
            <a:ext cx="5852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Цель:</a:t>
            </a:r>
            <a:endParaRPr lang="ru-RU" sz="24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9497" y="2538827"/>
            <a:ext cx="1058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Анализ влияния </a:t>
            </a:r>
            <a:r>
              <a:rPr lang="ru-RU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маркеплейсов</a:t>
            </a:r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на потребительское поведение.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9497" y="2961179"/>
            <a:ext cx="6144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Гипотеза:</a:t>
            </a:r>
            <a:endParaRPr lang="ru-RU" sz="24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6116" y="3299882"/>
            <a:ext cx="10776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Маркетплейсы стали </a:t>
            </a:r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неотъемлемой частью современной жизни с чрезмерным увлечением онлайн-покупками?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6116" y="4101883"/>
            <a:ext cx="4911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Объект исследования:</a:t>
            </a:r>
            <a:endParaRPr lang="ru-RU" sz="24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9497" y="4530840"/>
            <a:ext cx="10434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Потребители</a:t>
            </a:r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выбирающие маркетплейсы, для своего </a:t>
            </a:r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удовлетворения.</a:t>
            </a:r>
            <a:endParaRPr lang="ru-RU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6116" y="4976412"/>
            <a:ext cx="6266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Предмет исследования:</a:t>
            </a:r>
            <a:endParaRPr lang="ru-RU" sz="24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6116" y="5421462"/>
            <a:ext cx="11653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Факторы</a:t>
            </a:r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влияющие на потребительское поведение или изменения в потребительском поведении, вызванные использованием онлайн-торговых площадок.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497" y="1021394"/>
            <a:ext cx="11670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Franklin Gothic Heavy" pitchFamily="34" charset="0"/>
              </a:rPr>
              <a:t>Проблема: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Риск </a:t>
            </a:r>
            <a:r>
              <a:rPr lang="ru-RU" sz="2400" dirty="0">
                <a:solidFill>
                  <a:schemeClr val="bg1"/>
                </a:solidFill>
                <a:latin typeface="Cambria" pitchFamily="18" charset="0"/>
              </a:rPr>
              <a:t>формирования зависимости от </a:t>
            </a:r>
            <a:r>
              <a:rPr lang="ru-RU" sz="2400" dirty="0" smtClean="0">
                <a:solidFill>
                  <a:schemeClr val="bg1"/>
                </a:solidFill>
                <a:latin typeface="Cambria" pitchFamily="18" charset="0"/>
              </a:rPr>
              <a:t>маркетплейсов </a:t>
            </a:r>
            <a:r>
              <a:rPr lang="ru-RU" sz="2400" dirty="0">
                <a:solidFill>
                  <a:schemeClr val="bg1"/>
                </a:solidFill>
                <a:latin typeface="Cambria" pitchFamily="18" charset="0"/>
              </a:rPr>
              <a:t>стал принимать масштабные размеры.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464491" y="3210116"/>
            <a:ext cx="3101788" cy="44873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4079" y="3210117"/>
            <a:ext cx="3101788" cy="44873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386642" y="1432078"/>
            <a:ext cx="3567819" cy="592433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2550" indent="-82550" algn="ctr"/>
            <a:r>
              <a:rPr lang="ru-RU" altLang="ko-KR" sz="2400" u="sng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Практические</a:t>
            </a:r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62913" y="1486416"/>
            <a:ext cx="3567819" cy="592433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2550" indent="-82550" algn="ctr"/>
            <a:r>
              <a:rPr lang="ru-RU" altLang="ko-KR" sz="2400" u="sng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Теоретические</a:t>
            </a:r>
            <a:endParaRPr lang="ru-RU" altLang="ko-KR" sz="2400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93300" y="134112"/>
            <a:ext cx="619167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28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Методы исследования:</a:t>
            </a:r>
            <a:endParaRPr lang="en-US" altLang="ko-KR" sz="28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787" y="2101755"/>
            <a:ext cx="11605196" cy="6001643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marL="82550" indent="-82550"/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82550" indent="-82550"/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</a:t>
            </a:r>
            <a:r>
              <a:rPr lang="ru-RU" altLang="ko-KR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Изучение </a:t>
            </a:r>
            <a:r>
              <a:rPr lang="ru-RU" altLang="ko-KR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статей из </a:t>
            </a:r>
            <a:r>
              <a:rPr lang="ru-RU" altLang="ko-KR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информационных источников.</a:t>
            </a:r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82550" indent="-82550"/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altLang="ko-KR" sz="2000" u="sng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Количественные</a:t>
            </a:r>
            <a:endParaRPr lang="ru-RU" altLang="ko-KR" sz="2000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ru-RU" altLang="ko-KR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Онлайн-опросы </a:t>
            </a:r>
            <a:r>
              <a:rPr lang="ru-RU" altLang="ko-KR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для сбора данных о покупательских </a:t>
            </a:r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привычках.</a:t>
            </a:r>
          </a:p>
          <a:p>
            <a:pPr marL="285750" indent="-285750">
              <a:buFontTx/>
              <a:buChar char="-"/>
            </a:pPr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ko-KR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Анализ данных о продажах для выявления </a:t>
            </a:r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популярности товаров</a:t>
            </a:r>
            <a:endParaRPr lang="ru-RU" altLang="ko-KR" sz="2000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sz="2000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/>
            <a:endParaRPr lang="ru-RU" altLang="ko-KR" u="sng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534988" indent="-261938" algn="ctr"/>
            <a:r>
              <a:rPr lang="ru-RU" altLang="ko-KR" sz="2000" u="sng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Качественные</a:t>
            </a:r>
            <a:endParaRPr lang="ru-RU" altLang="ko-KR" sz="2000" u="sng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534988" indent="-261938"/>
            <a:endParaRPr lang="ru-RU" altLang="ko-KR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534988" indent="-261938"/>
            <a:r>
              <a:rPr lang="ru-RU" altLang="ko-KR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Онлайн-наблюдение за поведением потребителей на маркетплейсах.</a:t>
            </a:r>
          </a:p>
          <a:p>
            <a:pPr marL="534988" indent="-261938"/>
            <a:endParaRPr lang="ru-RU" altLang="ko-KR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534988" indent="-261938"/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 Интервью </a:t>
            </a:r>
            <a:r>
              <a:rPr lang="ru-RU" altLang="ko-KR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 респондентами на выявление зависимости от онлайн-шопинга</a:t>
            </a:r>
          </a:p>
        </p:txBody>
      </p:sp>
      <p:cxnSp>
        <p:nvCxnSpPr>
          <p:cNvPr id="7" name="Прямая со стрелкой 6"/>
          <p:cNvCxnSpPr>
            <a:stCxn id="2" idx="1"/>
          </p:cNvCxnSpPr>
          <p:nvPr/>
        </p:nvCxnSpPr>
        <p:spPr>
          <a:xfrm flipH="1">
            <a:off x="2339439" y="395722"/>
            <a:ext cx="1453861" cy="1054401"/>
          </a:xfrm>
          <a:prstGeom prst="straightConnector1">
            <a:avLst/>
          </a:prstGeom>
          <a:ln w="5715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6086903" y="2088106"/>
            <a:ext cx="2183640" cy="928047"/>
          </a:xfrm>
          <a:prstGeom prst="straightConnector1">
            <a:avLst/>
          </a:prstGeom>
          <a:ln w="5715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932717" y="395722"/>
            <a:ext cx="1603169" cy="1054401"/>
          </a:xfrm>
          <a:prstGeom prst="straightConnector1">
            <a:avLst/>
          </a:prstGeom>
          <a:ln w="5715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9825598" y="2702259"/>
            <a:ext cx="1065316" cy="793"/>
          </a:xfrm>
          <a:prstGeom prst="straightConnector1">
            <a:avLst/>
          </a:prstGeom>
          <a:ln w="5715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53" y="3684049"/>
            <a:ext cx="3680997" cy="27167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6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6187" y="800692"/>
            <a:ext cx="2369706" cy="1628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994251" y="238277"/>
            <a:ext cx="7642824" cy="6158071"/>
            <a:chOff x="3466274" y="341940"/>
            <a:chExt cx="7760691" cy="6158071"/>
          </a:xfrm>
        </p:grpSpPr>
        <p:sp>
          <p:nvSpPr>
            <p:cNvPr id="30" name="Graphic 27"/>
            <p:cNvSpPr/>
            <p:nvPr/>
          </p:nvSpPr>
          <p:spPr>
            <a:xfrm rot="318870">
              <a:off x="3466274" y="341940"/>
              <a:ext cx="7756679" cy="6142023"/>
            </a:xfrm>
            <a:custGeom>
              <a:avLst/>
              <a:gdLst>
                <a:gd name="connsiteX0" fmla="*/ 2745517 w 4667250"/>
                <a:gd name="connsiteY0" fmla="*/ 3618341 h 3695700"/>
                <a:gd name="connsiteX1" fmla="*/ 4021867 w 4667250"/>
                <a:gd name="connsiteY1" fmla="*/ 3675491 h 3695700"/>
                <a:gd name="connsiteX2" fmla="*/ 4602892 w 4667250"/>
                <a:gd name="connsiteY2" fmla="*/ 3304016 h 3695700"/>
                <a:gd name="connsiteX3" fmla="*/ 4626704 w 4667250"/>
                <a:gd name="connsiteY3" fmla="*/ 2635360 h 3695700"/>
                <a:gd name="connsiteX4" fmla="*/ 4580985 w 4667250"/>
                <a:gd name="connsiteY4" fmla="*/ 1609518 h 3695700"/>
                <a:gd name="connsiteX5" fmla="*/ 4288567 w 4667250"/>
                <a:gd name="connsiteY5" fmla="*/ 101710 h 3695700"/>
                <a:gd name="connsiteX6" fmla="*/ 2859817 w 4667250"/>
                <a:gd name="connsiteY6" fmla="*/ 115998 h 3695700"/>
                <a:gd name="connsiteX7" fmla="*/ 1664429 w 4667250"/>
                <a:gd name="connsiteY7" fmla="*/ 48370 h 3695700"/>
                <a:gd name="connsiteX8" fmla="*/ 97567 w 4667250"/>
                <a:gd name="connsiteY8" fmla="*/ 548433 h 3695700"/>
                <a:gd name="connsiteX9" fmla="*/ 97567 w 4667250"/>
                <a:gd name="connsiteY9" fmla="*/ 1379965 h 3695700"/>
                <a:gd name="connsiteX10" fmla="*/ 95662 w 4667250"/>
                <a:gd name="connsiteY10" fmla="*/ 2250551 h 3695700"/>
                <a:gd name="connsiteX11" fmla="*/ 539527 w 4667250"/>
                <a:gd name="connsiteY11" fmla="*/ 3576431 h 3695700"/>
                <a:gd name="connsiteX12" fmla="*/ 1431067 w 4667250"/>
                <a:gd name="connsiteY12" fmla="*/ 3685016 h 3695700"/>
                <a:gd name="connsiteX13" fmla="*/ 2745517 w 4667250"/>
                <a:gd name="connsiteY13" fmla="*/ 3618341 h 369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7250" h="3695700">
                  <a:moveTo>
                    <a:pt x="2745517" y="3618341"/>
                  </a:moveTo>
                  <a:cubicBezTo>
                    <a:pt x="3250342" y="3704066"/>
                    <a:pt x="3746594" y="3705018"/>
                    <a:pt x="4021867" y="3675491"/>
                  </a:cubicBezTo>
                  <a:cubicBezTo>
                    <a:pt x="4288567" y="3646916"/>
                    <a:pt x="4450492" y="3570716"/>
                    <a:pt x="4602892" y="3304016"/>
                  </a:cubicBezTo>
                  <a:cubicBezTo>
                    <a:pt x="4707667" y="3121135"/>
                    <a:pt x="4653374" y="2839195"/>
                    <a:pt x="4626704" y="2635360"/>
                  </a:cubicBezTo>
                  <a:cubicBezTo>
                    <a:pt x="4577174" y="2266743"/>
                    <a:pt x="4542885" y="1976230"/>
                    <a:pt x="4580985" y="1609518"/>
                  </a:cubicBezTo>
                  <a:cubicBezTo>
                    <a:pt x="4628610" y="1142793"/>
                    <a:pt x="4827682" y="377935"/>
                    <a:pt x="4288567" y="101710"/>
                  </a:cubicBezTo>
                  <a:cubicBezTo>
                    <a:pt x="3990434" y="-51642"/>
                    <a:pt x="3164617" y="67420"/>
                    <a:pt x="2859817" y="115998"/>
                  </a:cubicBezTo>
                  <a:cubicBezTo>
                    <a:pt x="2448337" y="180768"/>
                    <a:pt x="2062574" y="108378"/>
                    <a:pt x="1664429" y="48370"/>
                  </a:cubicBezTo>
                  <a:cubicBezTo>
                    <a:pt x="954817" y="-58310"/>
                    <a:pt x="346169" y="19795"/>
                    <a:pt x="97567" y="548433"/>
                  </a:cubicBezTo>
                  <a:cubicBezTo>
                    <a:pt x="-38641" y="838945"/>
                    <a:pt x="51847" y="1075165"/>
                    <a:pt x="97567" y="1379965"/>
                  </a:cubicBezTo>
                  <a:cubicBezTo>
                    <a:pt x="145192" y="1694290"/>
                    <a:pt x="145192" y="1989565"/>
                    <a:pt x="95662" y="2250551"/>
                  </a:cubicBezTo>
                  <a:cubicBezTo>
                    <a:pt x="-11018" y="2811573"/>
                    <a:pt x="-150083" y="3418316"/>
                    <a:pt x="539527" y="3576431"/>
                  </a:cubicBezTo>
                  <a:cubicBezTo>
                    <a:pt x="822419" y="3641201"/>
                    <a:pt x="1141507" y="3683110"/>
                    <a:pt x="1431067" y="3685016"/>
                  </a:cubicBezTo>
                  <a:cubicBezTo>
                    <a:pt x="1746344" y="3686920"/>
                    <a:pt x="2193067" y="3524995"/>
                    <a:pt x="2745517" y="3618341"/>
                  </a:cubicBezTo>
                  <a:close/>
                </a:path>
              </a:pathLst>
            </a:custGeom>
            <a:noFill/>
            <a:ln w="60325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Graphic 27"/>
            <p:cNvSpPr/>
            <p:nvPr/>
          </p:nvSpPr>
          <p:spPr>
            <a:xfrm>
              <a:off x="3470286" y="357988"/>
              <a:ext cx="7756679" cy="6142023"/>
            </a:xfrm>
            <a:custGeom>
              <a:avLst/>
              <a:gdLst>
                <a:gd name="connsiteX0" fmla="*/ 2745517 w 4667250"/>
                <a:gd name="connsiteY0" fmla="*/ 3618341 h 3695700"/>
                <a:gd name="connsiteX1" fmla="*/ 4021867 w 4667250"/>
                <a:gd name="connsiteY1" fmla="*/ 3675491 h 3695700"/>
                <a:gd name="connsiteX2" fmla="*/ 4602892 w 4667250"/>
                <a:gd name="connsiteY2" fmla="*/ 3304016 h 3695700"/>
                <a:gd name="connsiteX3" fmla="*/ 4626704 w 4667250"/>
                <a:gd name="connsiteY3" fmla="*/ 2635360 h 3695700"/>
                <a:gd name="connsiteX4" fmla="*/ 4580985 w 4667250"/>
                <a:gd name="connsiteY4" fmla="*/ 1609518 h 3695700"/>
                <a:gd name="connsiteX5" fmla="*/ 4288567 w 4667250"/>
                <a:gd name="connsiteY5" fmla="*/ 101710 h 3695700"/>
                <a:gd name="connsiteX6" fmla="*/ 2859817 w 4667250"/>
                <a:gd name="connsiteY6" fmla="*/ 115998 h 3695700"/>
                <a:gd name="connsiteX7" fmla="*/ 1664429 w 4667250"/>
                <a:gd name="connsiteY7" fmla="*/ 48370 h 3695700"/>
                <a:gd name="connsiteX8" fmla="*/ 97567 w 4667250"/>
                <a:gd name="connsiteY8" fmla="*/ 548433 h 3695700"/>
                <a:gd name="connsiteX9" fmla="*/ 97567 w 4667250"/>
                <a:gd name="connsiteY9" fmla="*/ 1379965 h 3695700"/>
                <a:gd name="connsiteX10" fmla="*/ 95662 w 4667250"/>
                <a:gd name="connsiteY10" fmla="*/ 2250551 h 3695700"/>
                <a:gd name="connsiteX11" fmla="*/ 539527 w 4667250"/>
                <a:gd name="connsiteY11" fmla="*/ 3576431 h 3695700"/>
                <a:gd name="connsiteX12" fmla="*/ 1431067 w 4667250"/>
                <a:gd name="connsiteY12" fmla="*/ 3685016 h 3695700"/>
                <a:gd name="connsiteX13" fmla="*/ 2745517 w 4667250"/>
                <a:gd name="connsiteY13" fmla="*/ 3618341 h 369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7250" h="3695700">
                  <a:moveTo>
                    <a:pt x="2745517" y="3618341"/>
                  </a:moveTo>
                  <a:cubicBezTo>
                    <a:pt x="3250342" y="3704066"/>
                    <a:pt x="3746594" y="3705018"/>
                    <a:pt x="4021867" y="3675491"/>
                  </a:cubicBezTo>
                  <a:cubicBezTo>
                    <a:pt x="4288567" y="3646916"/>
                    <a:pt x="4450492" y="3570716"/>
                    <a:pt x="4602892" y="3304016"/>
                  </a:cubicBezTo>
                  <a:cubicBezTo>
                    <a:pt x="4707667" y="3121135"/>
                    <a:pt x="4653374" y="2839195"/>
                    <a:pt x="4626704" y="2635360"/>
                  </a:cubicBezTo>
                  <a:cubicBezTo>
                    <a:pt x="4577174" y="2266743"/>
                    <a:pt x="4542885" y="1976230"/>
                    <a:pt x="4580985" y="1609518"/>
                  </a:cubicBezTo>
                  <a:cubicBezTo>
                    <a:pt x="4628610" y="1142793"/>
                    <a:pt x="4827682" y="377935"/>
                    <a:pt x="4288567" y="101710"/>
                  </a:cubicBezTo>
                  <a:cubicBezTo>
                    <a:pt x="3990434" y="-51642"/>
                    <a:pt x="3164617" y="67420"/>
                    <a:pt x="2859817" y="115998"/>
                  </a:cubicBezTo>
                  <a:cubicBezTo>
                    <a:pt x="2448337" y="180768"/>
                    <a:pt x="2062574" y="108378"/>
                    <a:pt x="1664429" y="48370"/>
                  </a:cubicBezTo>
                  <a:cubicBezTo>
                    <a:pt x="954817" y="-58310"/>
                    <a:pt x="346169" y="19795"/>
                    <a:pt x="97567" y="548433"/>
                  </a:cubicBezTo>
                  <a:cubicBezTo>
                    <a:pt x="-38641" y="838945"/>
                    <a:pt x="51847" y="1075165"/>
                    <a:pt x="97567" y="1379965"/>
                  </a:cubicBezTo>
                  <a:cubicBezTo>
                    <a:pt x="145192" y="1694290"/>
                    <a:pt x="145192" y="1989565"/>
                    <a:pt x="95662" y="2250551"/>
                  </a:cubicBezTo>
                  <a:cubicBezTo>
                    <a:pt x="-11018" y="2811573"/>
                    <a:pt x="-150083" y="3418316"/>
                    <a:pt x="539527" y="3576431"/>
                  </a:cubicBezTo>
                  <a:cubicBezTo>
                    <a:pt x="822419" y="3641201"/>
                    <a:pt x="1141507" y="3683110"/>
                    <a:pt x="1431067" y="3685016"/>
                  </a:cubicBezTo>
                  <a:cubicBezTo>
                    <a:pt x="1746344" y="3686920"/>
                    <a:pt x="2193067" y="3524995"/>
                    <a:pt x="2745517" y="361834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10800000">
            <a:off x="4064044" y="6152154"/>
            <a:ext cx="599324" cy="448300"/>
            <a:chOff x="8512592" y="1202677"/>
            <a:chExt cx="872030" cy="652286"/>
          </a:xfrm>
        </p:grpSpPr>
        <p:sp>
          <p:nvSpPr>
            <p:cNvPr id="17" name="Freeform: Shape 16"/>
            <p:cNvSpPr/>
            <p:nvPr/>
          </p:nvSpPr>
          <p:spPr>
            <a:xfrm>
              <a:off x="8976946" y="1202677"/>
              <a:ext cx="407676" cy="635974"/>
            </a:xfrm>
            <a:custGeom>
              <a:avLst/>
              <a:gdLst>
                <a:gd name="connsiteX0" fmla="*/ 152317 w 316835"/>
                <a:gd name="connsiteY0" fmla="*/ 9508 h 494263"/>
                <a:gd name="connsiteX1" fmla="*/ 83881 w 316835"/>
                <a:gd name="connsiteY1" fmla="*/ 496167 h 494263"/>
                <a:gd name="connsiteX2" fmla="*/ 64871 w 316835"/>
                <a:gd name="connsiteY2" fmla="*/ 445473 h 494263"/>
                <a:gd name="connsiteX3" fmla="*/ 128238 w 316835"/>
                <a:gd name="connsiteY3" fmla="*/ 339016 h 494263"/>
                <a:gd name="connsiteX4" fmla="*/ 106693 w 316835"/>
                <a:gd name="connsiteY4" fmla="*/ 299729 h 494263"/>
                <a:gd name="connsiteX5" fmla="*/ 152317 w 316835"/>
                <a:gd name="connsiteY5" fmla="*/ 9508 h 49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494263">
                  <a:moveTo>
                    <a:pt x="152317" y="9508"/>
                  </a:moveTo>
                  <a:cubicBezTo>
                    <a:pt x="429865" y="8240"/>
                    <a:pt x="329745" y="491097"/>
                    <a:pt x="83881" y="496167"/>
                  </a:cubicBezTo>
                  <a:cubicBezTo>
                    <a:pt x="59802" y="496167"/>
                    <a:pt x="48396" y="464483"/>
                    <a:pt x="64871" y="445473"/>
                  </a:cubicBezTo>
                  <a:cubicBezTo>
                    <a:pt x="92753" y="413789"/>
                    <a:pt x="114297" y="378304"/>
                    <a:pt x="128238" y="339016"/>
                  </a:cubicBezTo>
                  <a:cubicBezTo>
                    <a:pt x="134575" y="322541"/>
                    <a:pt x="124436" y="303531"/>
                    <a:pt x="106693" y="299729"/>
                  </a:cubicBezTo>
                  <a:cubicBezTo>
                    <a:pt x="-37784" y="266778"/>
                    <a:pt x="-20041" y="10775"/>
                    <a:pt x="152317" y="950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8512592" y="1202681"/>
              <a:ext cx="407676" cy="652282"/>
            </a:xfrm>
            <a:custGeom>
              <a:avLst/>
              <a:gdLst>
                <a:gd name="connsiteX0" fmla="*/ 153277 w 316835"/>
                <a:gd name="connsiteY0" fmla="*/ 9505 h 506936"/>
                <a:gd name="connsiteX1" fmla="*/ 97514 w 316835"/>
                <a:gd name="connsiteY1" fmla="*/ 497431 h 506936"/>
                <a:gd name="connsiteX2" fmla="*/ 72167 w 316835"/>
                <a:gd name="connsiteY2" fmla="*/ 439134 h 506936"/>
                <a:gd name="connsiteX3" fmla="*/ 126663 w 316835"/>
                <a:gd name="connsiteY3" fmla="*/ 346618 h 506936"/>
                <a:gd name="connsiteX4" fmla="*/ 102583 w 316835"/>
                <a:gd name="connsiteY4" fmla="*/ 298459 h 506936"/>
                <a:gd name="connsiteX5" fmla="*/ 153277 w 316835"/>
                <a:gd name="connsiteY5" fmla="*/ 950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53277" y="9505"/>
                  </a:moveTo>
                  <a:cubicBezTo>
                    <a:pt x="399141" y="9505"/>
                    <a:pt x="333239" y="507570"/>
                    <a:pt x="97514" y="497431"/>
                  </a:cubicBezTo>
                  <a:cubicBezTo>
                    <a:pt x="68365" y="496164"/>
                    <a:pt x="53157" y="461946"/>
                    <a:pt x="72167" y="439134"/>
                  </a:cubicBezTo>
                  <a:cubicBezTo>
                    <a:pt x="94979" y="411252"/>
                    <a:pt x="113989" y="379569"/>
                    <a:pt x="126663" y="346618"/>
                  </a:cubicBezTo>
                  <a:cubicBezTo>
                    <a:pt x="134267" y="326340"/>
                    <a:pt x="122861" y="304796"/>
                    <a:pt x="102583" y="298459"/>
                  </a:cubicBezTo>
                  <a:cubicBezTo>
                    <a:pt x="-38092" y="260439"/>
                    <a:pt x="-17814" y="9505"/>
                    <a:pt x="153277" y="950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1496983" y="188357"/>
            <a:ext cx="599324" cy="448300"/>
            <a:chOff x="8512592" y="1202677"/>
            <a:chExt cx="872030" cy="652286"/>
          </a:xfrm>
        </p:grpSpPr>
        <p:sp>
          <p:nvSpPr>
            <p:cNvPr id="13" name="Freeform: Shape 12"/>
            <p:cNvSpPr/>
            <p:nvPr/>
          </p:nvSpPr>
          <p:spPr>
            <a:xfrm>
              <a:off x="8976946" y="1202677"/>
              <a:ext cx="407676" cy="635974"/>
            </a:xfrm>
            <a:custGeom>
              <a:avLst/>
              <a:gdLst>
                <a:gd name="connsiteX0" fmla="*/ 152317 w 316835"/>
                <a:gd name="connsiteY0" fmla="*/ 9508 h 494263"/>
                <a:gd name="connsiteX1" fmla="*/ 83881 w 316835"/>
                <a:gd name="connsiteY1" fmla="*/ 496167 h 494263"/>
                <a:gd name="connsiteX2" fmla="*/ 64871 w 316835"/>
                <a:gd name="connsiteY2" fmla="*/ 445473 h 494263"/>
                <a:gd name="connsiteX3" fmla="*/ 128238 w 316835"/>
                <a:gd name="connsiteY3" fmla="*/ 339016 h 494263"/>
                <a:gd name="connsiteX4" fmla="*/ 106693 w 316835"/>
                <a:gd name="connsiteY4" fmla="*/ 299729 h 494263"/>
                <a:gd name="connsiteX5" fmla="*/ 152317 w 316835"/>
                <a:gd name="connsiteY5" fmla="*/ 9508 h 49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494263">
                  <a:moveTo>
                    <a:pt x="152317" y="9508"/>
                  </a:moveTo>
                  <a:cubicBezTo>
                    <a:pt x="429865" y="8240"/>
                    <a:pt x="329745" y="491097"/>
                    <a:pt x="83881" y="496167"/>
                  </a:cubicBezTo>
                  <a:cubicBezTo>
                    <a:pt x="59802" y="496167"/>
                    <a:pt x="48396" y="464483"/>
                    <a:pt x="64871" y="445473"/>
                  </a:cubicBezTo>
                  <a:cubicBezTo>
                    <a:pt x="92753" y="413789"/>
                    <a:pt x="114297" y="378304"/>
                    <a:pt x="128238" y="339016"/>
                  </a:cubicBezTo>
                  <a:cubicBezTo>
                    <a:pt x="134575" y="322541"/>
                    <a:pt x="124436" y="303531"/>
                    <a:pt x="106693" y="299729"/>
                  </a:cubicBezTo>
                  <a:cubicBezTo>
                    <a:pt x="-37784" y="266778"/>
                    <a:pt x="-20041" y="10775"/>
                    <a:pt x="152317" y="950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8512592" y="1202681"/>
              <a:ext cx="407676" cy="652282"/>
            </a:xfrm>
            <a:custGeom>
              <a:avLst/>
              <a:gdLst>
                <a:gd name="connsiteX0" fmla="*/ 153277 w 316835"/>
                <a:gd name="connsiteY0" fmla="*/ 9505 h 506936"/>
                <a:gd name="connsiteX1" fmla="*/ 97514 w 316835"/>
                <a:gd name="connsiteY1" fmla="*/ 497431 h 506936"/>
                <a:gd name="connsiteX2" fmla="*/ 72167 w 316835"/>
                <a:gd name="connsiteY2" fmla="*/ 439134 h 506936"/>
                <a:gd name="connsiteX3" fmla="*/ 126663 w 316835"/>
                <a:gd name="connsiteY3" fmla="*/ 346618 h 506936"/>
                <a:gd name="connsiteX4" fmla="*/ 102583 w 316835"/>
                <a:gd name="connsiteY4" fmla="*/ 298459 h 506936"/>
                <a:gd name="connsiteX5" fmla="*/ 153277 w 316835"/>
                <a:gd name="connsiteY5" fmla="*/ 9505 h 5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835" h="506936">
                  <a:moveTo>
                    <a:pt x="153277" y="9505"/>
                  </a:moveTo>
                  <a:cubicBezTo>
                    <a:pt x="399141" y="9505"/>
                    <a:pt x="333239" y="507570"/>
                    <a:pt x="97514" y="497431"/>
                  </a:cubicBezTo>
                  <a:cubicBezTo>
                    <a:pt x="68365" y="496164"/>
                    <a:pt x="53157" y="461946"/>
                    <a:pt x="72167" y="439134"/>
                  </a:cubicBezTo>
                  <a:cubicBezTo>
                    <a:pt x="94979" y="411252"/>
                    <a:pt x="113989" y="379569"/>
                    <a:pt x="126663" y="346618"/>
                  </a:cubicBezTo>
                  <a:cubicBezTo>
                    <a:pt x="134267" y="326340"/>
                    <a:pt x="122861" y="304796"/>
                    <a:pt x="102583" y="298459"/>
                  </a:cubicBezTo>
                  <a:cubicBezTo>
                    <a:pt x="-38092" y="260439"/>
                    <a:pt x="-17814" y="9505"/>
                    <a:pt x="153277" y="950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51834" y="406901"/>
            <a:ext cx="366845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40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Задачи Исследования:</a:t>
            </a:r>
            <a:endParaRPr lang="ko-KR" altLang="en-US" sz="40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4320" y="1100637"/>
            <a:ext cx="6896753" cy="458587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Познакомиться с понятием </a:t>
            </a:r>
            <a:r>
              <a:rPr lang="ru-RU" sz="2400" dirty="0" err="1" smtClean="0">
                <a:latin typeface="Cambria" pitchFamily="18" charset="0"/>
              </a:rPr>
              <a:t>маркетплейс</a:t>
            </a:r>
            <a:r>
              <a:rPr lang="ru-RU" sz="2400" dirty="0" smtClean="0">
                <a:latin typeface="Cambria" pitchFamily="18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Изучить историю возникновения </a:t>
            </a:r>
            <a:r>
              <a:rPr lang="ru-RU" sz="2400" dirty="0" err="1" smtClean="0">
                <a:latin typeface="Cambria" pitchFamily="18" charset="0"/>
              </a:rPr>
              <a:t>маркетплейсов</a:t>
            </a:r>
            <a:r>
              <a:rPr lang="ru-RU" sz="2400" dirty="0" smtClean="0">
                <a:latin typeface="Cambria" pitchFamily="18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Выявить, как изменились потребительские привычки при появлении </a:t>
            </a:r>
            <a:r>
              <a:rPr lang="ru-RU" sz="2400" dirty="0" err="1" smtClean="0">
                <a:latin typeface="Cambria" pitchFamily="18" charset="0"/>
              </a:rPr>
              <a:t>маркетплейсов</a:t>
            </a:r>
            <a:r>
              <a:rPr lang="ru-RU" sz="2400" dirty="0" smtClean="0">
                <a:latin typeface="Cambria" pitchFamily="18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Проанализировать, как интерес потребителей к </a:t>
            </a:r>
            <a:r>
              <a:rPr lang="ru-RU" sz="2400" dirty="0" err="1" smtClean="0">
                <a:latin typeface="Cambria" pitchFamily="18" charset="0"/>
              </a:rPr>
              <a:t>маркетплейсам</a:t>
            </a:r>
            <a:r>
              <a:rPr lang="ru-RU" sz="2400" dirty="0" smtClean="0">
                <a:latin typeface="Cambria" pitchFamily="18" charset="0"/>
              </a:rPr>
              <a:t> изменяет повседневную жизнь людей;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Описать преимущества и недостатки </a:t>
            </a:r>
            <a:r>
              <a:rPr lang="ru-RU" sz="2400" dirty="0" err="1" smtClean="0">
                <a:latin typeface="Cambria" pitchFamily="18" charset="0"/>
              </a:rPr>
              <a:t>интернет-покупок</a:t>
            </a:r>
            <a:r>
              <a:rPr lang="ru-RU" sz="2400" dirty="0" smtClean="0">
                <a:latin typeface="Cambria" pitchFamily="18" charset="0"/>
              </a:rPr>
              <a:t>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Cambria" pitchFamily="18" charset="0"/>
              </a:rPr>
              <a:t>Создать буклет с рекомендациями.</a:t>
            </a:r>
          </a:p>
          <a:p>
            <a:endParaRPr lang="ru-RU" altLang="ko-KR" sz="2800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1" name="Freeform: Shape 30"/>
          <p:cNvSpPr/>
          <p:nvPr/>
        </p:nvSpPr>
        <p:spPr>
          <a:xfrm>
            <a:off x="4204136" y="168109"/>
            <a:ext cx="550184" cy="641880"/>
          </a:xfrm>
          <a:custGeom>
            <a:avLst/>
            <a:gdLst>
              <a:gd name="connsiteX0" fmla="*/ 149012 w 380202"/>
              <a:gd name="connsiteY0" fmla="*/ 378104 h 443569"/>
              <a:gd name="connsiteX1" fmla="*/ 325172 w 380202"/>
              <a:gd name="connsiteY1" fmla="*/ 151250 h 443569"/>
              <a:gd name="connsiteX2" fmla="*/ 369529 w 380202"/>
              <a:gd name="connsiteY2" fmla="*/ 72675 h 443569"/>
              <a:gd name="connsiteX3" fmla="*/ 369529 w 380202"/>
              <a:gd name="connsiteY3" fmla="*/ 72675 h 443569"/>
              <a:gd name="connsiteX4" fmla="*/ 271944 w 380202"/>
              <a:gd name="connsiteY4" fmla="*/ 18179 h 443569"/>
              <a:gd name="connsiteX5" fmla="*/ 112259 w 380202"/>
              <a:gd name="connsiteY5" fmla="*/ 138577 h 443569"/>
              <a:gd name="connsiteX6" fmla="*/ 13406 w 380202"/>
              <a:gd name="connsiteY6" fmla="*/ 361629 h 443569"/>
              <a:gd name="connsiteX7" fmla="*/ 127467 w 380202"/>
              <a:gd name="connsiteY7" fmla="*/ 408520 h 443569"/>
              <a:gd name="connsiteX8" fmla="*/ 149012 w 380202"/>
              <a:gd name="connsiteY8" fmla="*/ 378104 h 44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202" h="443569">
                <a:moveTo>
                  <a:pt x="149012" y="378104"/>
                </a:moveTo>
                <a:cubicBezTo>
                  <a:pt x="189566" y="251370"/>
                  <a:pt x="235191" y="188003"/>
                  <a:pt x="325172" y="151250"/>
                </a:cubicBezTo>
                <a:cubicBezTo>
                  <a:pt x="355588" y="138577"/>
                  <a:pt x="374598" y="105626"/>
                  <a:pt x="369529" y="72675"/>
                </a:cubicBezTo>
                <a:lnTo>
                  <a:pt x="369529" y="72675"/>
                </a:lnTo>
                <a:cubicBezTo>
                  <a:pt x="361925" y="27050"/>
                  <a:pt x="313766" y="436"/>
                  <a:pt x="271944" y="18179"/>
                </a:cubicBezTo>
                <a:cubicBezTo>
                  <a:pt x="219983" y="40991"/>
                  <a:pt x="170556" y="76477"/>
                  <a:pt x="112259" y="138577"/>
                </a:cubicBezTo>
                <a:cubicBezTo>
                  <a:pt x="74238" y="177864"/>
                  <a:pt x="4535" y="314737"/>
                  <a:pt x="13406" y="361629"/>
                </a:cubicBezTo>
                <a:cubicBezTo>
                  <a:pt x="23545" y="416124"/>
                  <a:pt x="69169" y="459214"/>
                  <a:pt x="127467" y="408520"/>
                </a:cubicBezTo>
                <a:cubicBezTo>
                  <a:pt x="137606" y="402184"/>
                  <a:pt x="145210" y="390777"/>
                  <a:pt x="149012" y="37810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6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11301939" y="5997193"/>
            <a:ext cx="864928" cy="788837"/>
            <a:chOff x="10305635" y="3839796"/>
            <a:chExt cx="722004" cy="658486"/>
          </a:xfrm>
        </p:grpSpPr>
        <p:sp>
          <p:nvSpPr>
            <p:cNvPr id="32" name="Freeform: Shape 31"/>
            <p:cNvSpPr/>
            <p:nvPr/>
          </p:nvSpPr>
          <p:spPr>
            <a:xfrm rot="21213783">
              <a:off x="10305635" y="3839796"/>
              <a:ext cx="406755" cy="406755"/>
            </a:xfrm>
            <a:custGeom>
              <a:avLst/>
              <a:gdLst>
                <a:gd name="connsiteX0" fmla="*/ 265027 w 405549"/>
                <a:gd name="connsiteY0" fmla="*/ 58605 h 405549"/>
                <a:gd name="connsiteX1" fmla="*/ 64787 w 405549"/>
                <a:gd name="connsiteY1" fmla="*/ 265181 h 405549"/>
                <a:gd name="connsiteX2" fmla="*/ 12826 w 405549"/>
                <a:gd name="connsiteY2" fmla="*/ 337420 h 405549"/>
                <a:gd name="connsiteX3" fmla="*/ 12826 w 405549"/>
                <a:gd name="connsiteY3" fmla="*/ 337420 h 405549"/>
                <a:gd name="connsiteX4" fmla="*/ 104074 w 405549"/>
                <a:gd name="connsiteY4" fmla="*/ 402054 h 405549"/>
                <a:gd name="connsiteX5" fmla="*/ 275165 w 405549"/>
                <a:gd name="connsiteY5" fmla="*/ 300667 h 405549"/>
                <a:gd name="connsiteX6" fmla="*/ 398098 w 405549"/>
                <a:gd name="connsiteY6" fmla="*/ 89021 h 405549"/>
                <a:gd name="connsiteX7" fmla="*/ 289106 w 405549"/>
                <a:gd name="connsiteY7" fmla="*/ 29456 h 405549"/>
                <a:gd name="connsiteX8" fmla="*/ 265027 w 405549"/>
                <a:gd name="connsiteY8" fmla="*/ 58605 h 40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549" h="405549">
                  <a:moveTo>
                    <a:pt x="265027" y="58605"/>
                  </a:moveTo>
                  <a:cubicBezTo>
                    <a:pt x="210531" y="180270"/>
                    <a:pt x="158570" y="237300"/>
                    <a:pt x="64787" y="265181"/>
                  </a:cubicBezTo>
                  <a:cubicBezTo>
                    <a:pt x="33103" y="274053"/>
                    <a:pt x="10291" y="304469"/>
                    <a:pt x="12826" y="337420"/>
                  </a:cubicBezTo>
                  <a:lnTo>
                    <a:pt x="12826" y="337420"/>
                  </a:lnTo>
                  <a:cubicBezTo>
                    <a:pt x="15360" y="383044"/>
                    <a:pt x="59717" y="415995"/>
                    <a:pt x="104074" y="402054"/>
                  </a:cubicBezTo>
                  <a:cubicBezTo>
                    <a:pt x="157303" y="385579"/>
                    <a:pt x="210531" y="355163"/>
                    <a:pt x="275165" y="300667"/>
                  </a:cubicBezTo>
                  <a:cubicBezTo>
                    <a:pt x="316988" y="265181"/>
                    <a:pt x="401899" y="137180"/>
                    <a:pt x="398098" y="89021"/>
                  </a:cubicBezTo>
                  <a:cubicBezTo>
                    <a:pt x="394295" y="33258"/>
                    <a:pt x="353741" y="-13634"/>
                    <a:pt x="289106" y="29456"/>
                  </a:cubicBezTo>
                  <a:cubicBezTo>
                    <a:pt x="277700" y="35792"/>
                    <a:pt x="270096" y="45931"/>
                    <a:pt x="265027" y="5860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/>
            <p:cNvSpPr/>
            <p:nvPr/>
          </p:nvSpPr>
          <p:spPr>
            <a:xfrm rot="21213783">
              <a:off x="10411740" y="3882384"/>
              <a:ext cx="615899" cy="615898"/>
            </a:xfrm>
            <a:custGeom>
              <a:avLst/>
              <a:gdLst>
                <a:gd name="connsiteX0" fmla="*/ 265027 w 405549"/>
                <a:gd name="connsiteY0" fmla="*/ 58605 h 405549"/>
                <a:gd name="connsiteX1" fmla="*/ 64787 w 405549"/>
                <a:gd name="connsiteY1" fmla="*/ 265181 h 405549"/>
                <a:gd name="connsiteX2" fmla="*/ 12826 w 405549"/>
                <a:gd name="connsiteY2" fmla="*/ 337420 h 405549"/>
                <a:gd name="connsiteX3" fmla="*/ 12826 w 405549"/>
                <a:gd name="connsiteY3" fmla="*/ 337420 h 405549"/>
                <a:gd name="connsiteX4" fmla="*/ 104074 w 405549"/>
                <a:gd name="connsiteY4" fmla="*/ 402054 h 405549"/>
                <a:gd name="connsiteX5" fmla="*/ 275165 w 405549"/>
                <a:gd name="connsiteY5" fmla="*/ 300667 h 405549"/>
                <a:gd name="connsiteX6" fmla="*/ 398098 w 405549"/>
                <a:gd name="connsiteY6" fmla="*/ 89021 h 405549"/>
                <a:gd name="connsiteX7" fmla="*/ 289106 w 405549"/>
                <a:gd name="connsiteY7" fmla="*/ 29456 h 405549"/>
                <a:gd name="connsiteX8" fmla="*/ 265027 w 405549"/>
                <a:gd name="connsiteY8" fmla="*/ 58605 h 40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549" h="405549">
                  <a:moveTo>
                    <a:pt x="265027" y="58605"/>
                  </a:moveTo>
                  <a:cubicBezTo>
                    <a:pt x="210531" y="180270"/>
                    <a:pt x="158570" y="237300"/>
                    <a:pt x="64787" y="265181"/>
                  </a:cubicBezTo>
                  <a:cubicBezTo>
                    <a:pt x="33103" y="274053"/>
                    <a:pt x="10291" y="304469"/>
                    <a:pt x="12826" y="337420"/>
                  </a:cubicBezTo>
                  <a:lnTo>
                    <a:pt x="12826" y="337420"/>
                  </a:lnTo>
                  <a:cubicBezTo>
                    <a:pt x="15360" y="383044"/>
                    <a:pt x="59717" y="415995"/>
                    <a:pt x="104074" y="402054"/>
                  </a:cubicBezTo>
                  <a:cubicBezTo>
                    <a:pt x="157303" y="385579"/>
                    <a:pt x="210531" y="355163"/>
                    <a:pt x="275165" y="300667"/>
                  </a:cubicBezTo>
                  <a:cubicBezTo>
                    <a:pt x="316988" y="265181"/>
                    <a:pt x="401899" y="137180"/>
                    <a:pt x="398098" y="89021"/>
                  </a:cubicBezTo>
                  <a:cubicBezTo>
                    <a:pt x="394295" y="33258"/>
                    <a:pt x="353741" y="-13634"/>
                    <a:pt x="289106" y="29456"/>
                  </a:cubicBezTo>
                  <a:cubicBezTo>
                    <a:pt x="277700" y="35792"/>
                    <a:pt x="270096" y="45931"/>
                    <a:pt x="265027" y="5860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156" y="190409"/>
            <a:ext cx="1066641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2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Маркетплейсы: ключевые аспекты и примеры.</a:t>
            </a:r>
            <a:endParaRPr lang="en-US" altLang="ko-KR" sz="32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156" y="675851"/>
            <a:ext cx="11306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ko-KR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Маркетплейсы - это онлайн-торговые площадки, которые соединяют продавцов и покупателей. </a:t>
            </a:r>
          </a:p>
          <a:p>
            <a:pPr>
              <a:lnSpc>
                <a:spcPct val="150000"/>
              </a:lnSpc>
            </a:pPr>
            <a:r>
              <a:rPr lang="ru-RU" altLang="ko-KR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ru-RU" altLang="ko-KR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11502" y="1223610"/>
            <a:ext cx="7728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Основные виды маркетплейсов</a:t>
            </a:r>
            <a:r>
              <a:rPr lang="ru-RU" sz="2400" dirty="0" smtClean="0">
                <a:solidFill>
                  <a:schemeClr val="bg1"/>
                </a:solidFill>
                <a:latin typeface="Franklin Gothic Heavy" panose="020B0903020102020204" pitchFamily="34" charset="0"/>
              </a:rPr>
              <a:t>:</a:t>
            </a:r>
            <a:endParaRPr lang="ru-RU" sz="24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7834"/>
            <a:ext cx="5976093" cy="317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1389" y="1838011"/>
            <a:ext cx="4833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типу пользователей: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23635" y="1865306"/>
            <a:ext cx="4678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  внутренней  </a:t>
            </a:r>
            <a:r>
              <a:rPr lang="ru-RU" sz="2800" u="sng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структуре: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691" y="2737883"/>
            <a:ext cx="4565650" cy="282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024" y="324740"/>
            <a:ext cx="917032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2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Примеры маркетплейсов:</a:t>
            </a:r>
            <a:endParaRPr lang="en-US" altLang="ko-KR" sz="32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2466" y="2864820"/>
            <a:ext cx="5167253" cy="1841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14321" y="3448750"/>
            <a:ext cx="2277982" cy="17084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0193" y="249186"/>
            <a:ext cx="4166311" cy="2390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186" y="4977102"/>
            <a:ext cx="3229778" cy="1758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9901" y="1059398"/>
            <a:ext cx="4876152" cy="1579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/>
          <a:srcRect l="9193" t="3207" r="7250" b="7430"/>
          <a:stretch>
            <a:fillRect/>
          </a:stretch>
        </p:blipFill>
        <p:spPr>
          <a:xfrm>
            <a:off x="379901" y="3564900"/>
            <a:ext cx="3061248" cy="2046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604" y="328368"/>
            <a:ext cx="992831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2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История и этапы развития маркетплейсов.</a:t>
            </a:r>
            <a:endParaRPr lang="en-US" altLang="ko-KR" sz="32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694538371"/>
              </p:ext>
            </p:extLst>
          </p:nvPr>
        </p:nvGraphicFramePr>
        <p:xfrm>
          <a:off x="1193295" y="1232152"/>
          <a:ext cx="9791381" cy="504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170" y="292187"/>
            <a:ext cx="11675578" cy="12618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altLang="ko-KR" sz="36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Воздействия маркетплейсов на потребителей</a:t>
            </a:r>
            <a:r>
              <a:rPr lang="ru-RU" altLang="ko-KR" sz="36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altLang="ko-KR" sz="12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ko-KR" sz="28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Преимущества </a:t>
            </a:r>
            <a:r>
              <a:rPr lang="ru-RU" altLang="ko-KR" sz="28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и недостатки маркетплейсов для </a:t>
            </a:r>
            <a:r>
              <a:rPr lang="ru-RU" altLang="ko-KR" sz="2800" dirty="0" smtClean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потребителей:</a:t>
            </a:r>
            <a:endParaRPr lang="ru-RU" altLang="ko-KR" sz="28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272" y="1931574"/>
            <a:ext cx="9387840" cy="419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3"/>
          <a:srcRect l="50614"/>
          <a:stretch>
            <a:fillRect/>
          </a:stretch>
        </p:blipFill>
        <p:spPr>
          <a:xfrm>
            <a:off x="10889673" y="1841650"/>
            <a:ext cx="1193760" cy="137942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/>
          <a:srcRect l="-263" t="-468" r="50965" b="468"/>
          <a:stretch>
            <a:fillRect/>
          </a:stretch>
        </p:blipFill>
        <p:spPr>
          <a:xfrm>
            <a:off x="119418" y="1841650"/>
            <a:ext cx="1193760" cy="136209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627" y="130464"/>
            <a:ext cx="1098709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ko-KR" sz="3200" dirty="0">
                <a:solidFill>
                  <a:schemeClr val="bg1"/>
                </a:solidFill>
                <a:latin typeface="Franklin Gothic Heavy" panose="020B0903020102020204" pitchFamily="34" charset="0"/>
                <a:cs typeface="Arial" panose="020B0604020202020204" pitchFamily="34" charset="0"/>
              </a:rPr>
              <a:t>Изменение потребительских привычек в связи с появлением маркетплейсов.</a:t>
            </a:r>
            <a:endParaRPr lang="en-US" altLang="ko-KR" sz="3200" dirty="0">
              <a:solidFill>
                <a:schemeClr val="bg1"/>
              </a:solidFill>
              <a:latin typeface="Franklin Gothic Heavy" panose="020B0903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1258" y="1418885"/>
            <a:ext cx="30228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Маркетплейсы </a:t>
            </a:r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стали удобной альтернативой физическим магазинам с 24/7 доступом, что снизило их посещаемость</a:t>
            </a:r>
            <a:r>
              <a:rPr lang="ru-RU" altLang="ko-KR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03976" y="1630091"/>
            <a:ext cx="264694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Увеличение покупательской активности благодаря удобству онлайн-покупок и акциям.</a:t>
            </a:r>
          </a:p>
          <a:p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endParaRPr lang="en-US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86931" y="1630090"/>
            <a:ext cx="26950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Изменение критериев выбора: цена, отзывы, скорость доставки и удобство возврата важнее, чем брендовая лояльность.</a:t>
            </a:r>
          </a:p>
          <a:p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0953" y="3403197"/>
            <a:ext cx="2767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Фокус на удобство и скорость: быстрая доставка и простота оформления заказа становятся приоритетами</a:t>
            </a:r>
            <a:r>
              <a:rPr lang="ru-RU" altLang="ko-KR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76337" y="3892738"/>
            <a:ext cx="3031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Новые форматы взаимодействия: видеообзоры и консультации делают шопинг более увлекательным</a:t>
            </a:r>
            <a:r>
              <a:rPr lang="ru-RU" altLang="ko-KR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endParaRPr lang="ru-RU" altLang="ko-KR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17475" y="3754239"/>
            <a:ext cx="25266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Повышенное внимание к отзывам: решения о покупке все чаще основаны на мнении других покупателей и рейтингах.</a:t>
            </a:r>
            <a:endParaRPr lang="ru-RU" dirty="0"/>
          </a:p>
        </p:txBody>
      </p:sp>
      <p:cxnSp>
        <p:nvCxnSpPr>
          <p:cNvPr id="42" name="Скругленная соединительная линия 41"/>
          <p:cNvCxnSpPr/>
          <p:nvPr/>
        </p:nvCxnSpPr>
        <p:spPr>
          <a:xfrm rot="5400000">
            <a:off x="-192454" y="1857337"/>
            <a:ext cx="2195515" cy="896205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>
            <a:off x="8386011" y="1207682"/>
            <a:ext cx="1251284" cy="422408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Скругленная соединительная линия 45"/>
          <p:cNvCxnSpPr/>
          <p:nvPr/>
        </p:nvCxnSpPr>
        <p:spPr>
          <a:xfrm rot="16200000" flipH="1">
            <a:off x="5811904" y="1233699"/>
            <a:ext cx="422408" cy="370373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Скругленная соединительная линия 47"/>
          <p:cNvCxnSpPr/>
          <p:nvPr/>
        </p:nvCxnSpPr>
        <p:spPr>
          <a:xfrm rot="5400000">
            <a:off x="3176997" y="2200846"/>
            <a:ext cx="2632469" cy="751314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Скругленная соединительная линия 49"/>
          <p:cNvCxnSpPr>
            <a:endCxn id="40" idx="0"/>
          </p:cNvCxnSpPr>
          <p:nvPr/>
        </p:nvCxnSpPr>
        <p:spPr>
          <a:xfrm rot="16200000" flipH="1">
            <a:off x="6765512" y="1838959"/>
            <a:ext cx="2637301" cy="1193258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3" name="Рисунок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1256">
            <a:off x="558715" y="5210851"/>
            <a:ext cx="1589380" cy="15079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399" y="3091925"/>
            <a:ext cx="1426831" cy="1426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6" name="Скругленная соединительная линия 55"/>
          <p:cNvCxnSpPr>
            <a:endCxn id="3" idx="0"/>
          </p:cNvCxnSpPr>
          <p:nvPr/>
        </p:nvCxnSpPr>
        <p:spPr>
          <a:xfrm>
            <a:off x="2382764" y="1113891"/>
            <a:ext cx="779918" cy="304994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0" name="Рисунок 5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34673" y="4908401"/>
            <a:ext cx="1999590" cy="1718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62975" y="5265777"/>
            <a:ext cx="1749910" cy="1166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6" cstate="print"/>
          <a:srcRect b="8158"/>
          <a:stretch>
            <a:fillRect/>
          </a:stretch>
        </p:blipFill>
        <p:spPr>
          <a:xfrm>
            <a:off x="2743087" y="2959832"/>
            <a:ext cx="810910" cy="7944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bstract bubb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0074"/>
      </a:accent1>
      <a:accent2>
        <a:srgbClr val="B600E0"/>
      </a:accent2>
      <a:accent3>
        <a:srgbClr val="2FD0BC"/>
      </a:accent3>
      <a:accent4>
        <a:srgbClr val="6166F0"/>
      </a:accent4>
      <a:accent5>
        <a:srgbClr val="D8D8D8"/>
      </a:accent5>
      <a:accent6>
        <a:srgbClr val="26262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bstract bubb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0074"/>
      </a:accent1>
      <a:accent2>
        <a:srgbClr val="B600E0"/>
      </a:accent2>
      <a:accent3>
        <a:srgbClr val="2FD0BC"/>
      </a:accent3>
      <a:accent4>
        <a:srgbClr val="6166F0"/>
      </a:accent4>
      <a:accent5>
        <a:srgbClr val="D8D8D8"/>
      </a:accent5>
      <a:accent6>
        <a:srgbClr val="26262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bstract bubb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0074"/>
      </a:accent1>
      <a:accent2>
        <a:srgbClr val="B600E0"/>
      </a:accent2>
      <a:accent3>
        <a:srgbClr val="2FD0BC"/>
      </a:accent3>
      <a:accent4>
        <a:srgbClr val="6166F0"/>
      </a:accent4>
      <a:accent5>
        <a:srgbClr val="D8D8D8"/>
      </a:accent5>
      <a:accent6>
        <a:srgbClr val="26262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Microsoft Office PowerPoint</Application>
  <PresentationFormat>Произвольный</PresentationFormat>
  <Paragraphs>135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Cover and End Slide Master</vt:lpstr>
      <vt:lpstr>Contents Slide Master</vt:lpstr>
      <vt:lpstr>Section Break Slide Master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</cp:revision>
  <dcterms:created xsi:type="dcterms:W3CDTF">2019-06-04T11:21:00Z</dcterms:created>
  <dcterms:modified xsi:type="dcterms:W3CDTF">2025-04-08T01:00:53Z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26C698917D8C4922A57264E79A38382C_12</vt:lpwstr>
  </property>
  <property fmtid="{D5CDD505-2E9C-101B-9397-08002B2CF9AE}" pid="3" name="KSOProductBuildVer">
    <vt:lpwstr>1049-12.2.0.20782</vt:lpwstr>
  </property>
</Properties>
</file>