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1" r:id="rId4"/>
    <p:sldId id="262" r:id="rId5"/>
    <p:sldId id="266" r:id="rId6"/>
    <p:sldId id="258" r:id="rId7"/>
    <p:sldId id="263" r:id="rId8"/>
    <p:sldId id="264" r:id="rId9"/>
    <p:sldId id="265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9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336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128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875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63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50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96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970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786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822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762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62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5928C-B3F7-4E1B-888F-9BE156559090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0645F-552C-46BE-979D-40D28021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2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jpeg"/><Relationship Id="rId3" Type="http://schemas.microsoft.com/office/2007/relationships/hdphoto" Target="../media/hdphoto1.wdp"/><Relationship Id="rId7" Type="http://schemas.openxmlformats.org/officeDocument/2006/relationships/image" Target="../media/image27.png"/><Relationship Id="rId12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63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683568" y="-1877471"/>
            <a:ext cx="7704856" cy="602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79160" tIns="672888" rIns="630039" bIns="1777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Муниципальное бюджетное общеобразовательное учреждение основная общеобразовательная школа № 2 рабочего поселка Солнечный Солнечного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111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муниципального района Хабаровского края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111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11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ПРОЕКТ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111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тему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111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4F6028"/>
                </a:solidFill>
                <a:effectLst/>
                <a:latin typeface="Arial" pitchFamily="34" charset="0"/>
                <a:ea typeface="Georgia" pitchFamily="18" charset="0"/>
                <a:cs typeface="Georgia" pitchFamily="18" charset="0"/>
              </a:rPr>
              <a:t>«Оборудование для нарезки лент маскировочных сетей»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111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Image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17032"/>
            <a:ext cx="2743200" cy="204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-4465"/>
            <a:ext cx="18473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4509120"/>
            <a:ext cx="38519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Выполнил: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обучающиеся 9 «А» класса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Сизов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Григорий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Александрович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Руководитель: Никитюк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Анна Александровна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учитель технологии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458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454856"/>
              </p:ext>
            </p:extLst>
          </p:nvPr>
        </p:nvGraphicFramePr>
        <p:xfrm>
          <a:off x="971600" y="836714"/>
          <a:ext cx="7128793" cy="496854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04571"/>
                <a:gridCol w="2751220"/>
                <a:gridCol w="1525284"/>
                <a:gridCol w="1246767"/>
                <a:gridCol w="1100951"/>
              </a:tblGrid>
              <a:tr h="777333">
                <a:tc>
                  <a:txBody>
                    <a:bodyPr/>
                    <a:lstStyle/>
                    <a:p>
                      <a:pPr marL="12255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детали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7495" indent="-198120"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используемый материал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marR="1270" algn="ctr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количество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2255" marR="244475" indent="19050"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цена </a:t>
                      </a:r>
                      <a:r>
                        <a:rPr lang="ru-RU" sz="1400" spc="-10">
                          <a:effectLst/>
                        </a:rPr>
                        <a:t>(руб)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66013">
                <a:tc>
                  <a:txBody>
                    <a:bodyPr/>
                    <a:lstStyle/>
                    <a:p>
                      <a:pPr marL="68580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Корпус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фанера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</a:t>
                      </a:r>
                      <a:r>
                        <a:rPr lang="ru-RU" sz="1400" spc="-20">
                          <a:effectLst/>
                        </a:rPr>
                        <a:t>лист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732 </a:t>
                      </a:r>
                      <a:r>
                        <a:rPr lang="ru-RU" sz="1200" spc="-25">
                          <a:effectLst/>
                        </a:rPr>
                        <a:t>руб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66013">
                <a:tc>
                  <a:txBody>
                    <a:bodyPr/>
                    <a:lstStyle/>
                    <a:p>
                      <a:pPr marL="68580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Втулки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метапол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marR="635" algn="ctr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</a:t>
                      </a:r>
                      <a:r>
                        <a:rPr lang="ru-RU" sz="1400" spc="-20">
                          <a:effectLst/>
                        </a:rPr>
                        <a:t>метр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</a:t>
                      </a:r>
                      <a:r>
                        <a:rPr lang="ru-RU" sz="1200" spc="-10">
                          <a:effectLst/>
                        </a:rPr>
                        <a:t>наличии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65046">
                <a:tc>
                  <a:txBody>
                    <a:bodyPr/>
                    <a:lstStyle/>
                    <a:p>
                      <a:pPr marL="68580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Шпилька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маталл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effectLst/>
                        </a:rPr>
                        <a:t>1шт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30 </a:t>
                      </a:r>
                      <a:r>
                        <a:rPr lang="ru-RU" sz="1200" spc="-25">
                          <a:effectLst/>
                        </a:rPr>
                        <a:t>руб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66013">
                <a:tc>
                  <a:txBody>
                    <a:bodyPr/>
                    <a:lstStyle/>
                    <a:p>
                      <a:pPr marL="68580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5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гайки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металл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marR="1905" algn="ctr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 </a:t>
                      </a:r>
                      <a:r>
                        <a:rPr lang="ru-RU" sz="1400" spc="-25">
                          <a:effectLst/>
                        </a:rPr>
                        <a:t>шт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192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~60 </a:t>
                      </a:r>
                      <a:r>
                        <a:rPr lang="ru-RU" sz="1400" spc="-25">
                          <a:effectLst/>
                        </a:rPr>
                        <a:t>руб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65046">
                <a:tc>
                  <a:txBody>
                    <a:bodyPr/>
                    <a:lstStyle/>
                    <a:p>
                      <a:pPr marL="68580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Лезвия</a:t>
                      </a:r>
                      <a:r>
                        <a:rPr lang="ru-RU" sz="1400" spc="-20">
                          <a:effectLst/>
                        </a:rPr>
                        <a:t> </a:t>
                      </a:r>
                      <a:r>
                        <a:rPr lang="ru-RU" sz="1400" spc="-10">
                          <a:effectLst/>
                        </a:rPr>
                        <a:t>канцелярские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металл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marR="1905"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 </a:t>
                      </a:r>
                      <a:r>
                        <a:rPr lang="ru-RU" sz="1400" spc="-25">
                          <a:effectLst/>
                        </a:rPr>
                        <a:t>шт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40 </a:t>
                      </a:r>
                      <a:r>
                        <a:rPr lang="ru-RU" sz="1400" spc="-25">
                          <a:effectLst/>
                        </a:rPr>
                        <a:t>руб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66013">
                <a:tc>
                  <a:txBody>
                    <a:bodyPr/>
                    <a:lstStyle/>
                    <a:p>
                      <a:pPr marL="68580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effectLst/>
                        </a:rPr>
                        <a:t>6.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Краска</a:t>
                      </a:r>
                      <a:r>
                        <a:rPr lang="ru-RU" sz="1400" spc="-10">
                          <a:effectLst/>
                        </a:rPr>
                        <a:t> акрил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marR="2540" algn="ctr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1баночки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573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157 </a:t>
                      </a:r>
                      <a:r>
                        <a:rPr lang="ru-RU" sz="1400" spc="-25">
                          <a:effectLst/>
                        </a:rPr>
                        <a:t>руб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65046">
                <a:tc>
                  <a:txBody>
                    <a:bodyPr/>
                    <a:lstStyle/>
                    <a:p>
                      <a:pPr marL="68580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effectLst/>
                        </a:rPr>
                        <a:t>7.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Ткань</a:t>
                      </a:r>
                      <a:r>
                        <a:rPr lang="ru-RU" sz="1400" spc="-15">
                          <a:effectLst/>
                        </a:rPr>
                        <a:t> </a:t>
                      </a:r>
                      <a:r>
                        <a:rPr lang="ru-RU" sz="1400">
                          <a:effectLst/>
                        </a:rPr>
                        <a:t>для</a:t>
                      </a:r>
                      <a:r>
                        <a:rPr lang="ru-RU" sz="1400" spc="-10">
                          <a:effectLst/>
                        </a:rPr>
                        <a:t> ленты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ткань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marR="635" algn="ctr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1рул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r>
                        <a:rPr lang="ru-RU" sz="1400" spc="-5">
                          <a:effectLst/>
                        </a:rPr>
                        <a:t> </a:t>
                      </a:r>
                      <a:r>
                        <a:rPr lang="ru-RU" sz="1400" spc="-10">
                          <a:effectLst/>
                        </a:rPr>
                        <a:t>наличии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66013">
                <a:tc>
                  <a:txBody>
                    <a:bodyPr/>
                    <a:lstStyle/>
                    <a:p>
                      <a:pPr marL="68580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effectLst/>
                        </a:rPr>
                        <a:t>8.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саморезы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 spc="-10">
                          <a:effectLst/>
                        </a:rPr>
                        <a:t>металл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marR="1905" algn="ctr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 </a:t>
                      </a:r>
                      <a:r>
                        <a:rPr lang="ru-RU" sz="1400" spc="-25">
                          <a:effectLst/>
                        </a:rPr>
                        <a:t>шт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ts val="156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45 </a:t>
                      </a:r>
                      <a:r>
                        <a:rPr lang="ru-RU" sz="1400" spc="-25">
                          <a:effectLst/>
                        </a:rPr>
                        <a:t>руб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66013"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2000" spc="-10" dirty="0">
                          <a:solidFill>
                            <a:schemeClr val="tx1"/>
                          </a:solidFill>
                          <a:effectLst/>
                        </a:rPr>
                        <a:t>Итого: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ts val="1605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1064 </a:t>
                      </a:r>
                      <a:r>
                        <a:rPr lang="ru-RU" sz="2000" spc="-25" dirty="0" err="1">
                          <a:solidFill>
                            <a:schemeClr val="tx1"/>
                          </a:solidFill>
                          <a:effectLst/>
                        </a:rPr>
                        <a:t>руб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606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todaykhv.ru/upload/resize_cache/webp/upload/resized/3d1/3d1b6c4d8285a56c71d35e70d429929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3" t="8142" r="12089" b="16706"/>
          <a:stretch/>
        </p:blipFill>
        <p:spPr bwMode="auto">
          <a:xfrm>
            <a:off x="755576" y="620688"/>
            <a:ext cx="4541525" cy="2745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516844"/>
            <a:ext cx="4985015" cy="3738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514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5" b="10635"/>
          <a:stretch/>
        </p:blipFill>
        <p:spPr>
          <a:xfrm>
            <a:off x="5940151" y="886111"/>
            <a:ext cx="2304257" cy="40919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1" b="10953"/>
          <a:stretch/>
        </p:blipFill>
        <p:spPr>
          <a:xfrm>
            <a:off x="899592" y="788098"/>
            <a:ext cx="2377027" cy="4176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4" b="11233"/>
          <a:stretch/>
        </p:blipFill>
        <p:spPr>
          <a:xfrm>
            <a:off x="3471605" y="1916832"/>
            <a:ext cx="2200789" cy="382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08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692696"/>
            <a:ext cx="75608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Создание эффективного станка нарезки ткани для маскировочных сетей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1.Изучение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требований к оборудованию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2.Разработка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конструктивных решений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3.Создание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прототипа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4.Тестирование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оптимизация устройства.</a:t>
            </a:r>
          </a:p>
        </p:txBody>
      </p:sp>
    </p:spTree>
    <p:extLst>
      <p:ext uri="{BB962C8B-B14F-4D97-AF65-F5344CB8AC3E}">
        <p14:creationId xmlns:p14="http://schemas.microsoft.com/office/powerpoint/2010/main" val="1814036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81" y="620688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323" y="188640"/>
            <a:ext cx="4219434" cy="237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24944"/>
            <a:ext cx="4355976" cy="289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78" y="4077072"/>
            <a:ext cx="4289378" cy="214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880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colorTemperature colorTemp="59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32"/>
          <p:cNvGrpSpPr>
            <a:grpSpLocks/>
          </p:cNvGrpSpPr>
          <p:nvPr/>
        </p:nvGrpSpPr>
        <p:grpSpPr>
          <a:xfrm>
            <a:off x="1907704" y="814705"/>
            <a:ext cx="4340696" cy="4918551"/>
            <a:chOff x="0" y="0"/>
            <a:chExt cx="3352800" cy="5228462"/>
          </a:xfrm>
        </p:grpSpPr>
        <p:pic>
          <p:nvPicPr>
            <p:cNvPr id="4" name="Image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5595" y="1018771"/>
              <a:ext cx="1931432" cy="3116983"/>
            </a:xfrm>
            <a:prstGeom prst="rect">
              <a:avLst/>
            </a:prstGeom>
          </p:spPr>
        </p:pic>
        <p:sp>
          <p:nvSpPr>
            <p:cNvPr id="5" name="Graphic 34"/>
            <p:cNvSpPr/>
            <p:nvPr/>
          </p:nvSpPr>
          <p:spPr>
            <a:xfrm>
              <a:off x="1484884" y="1354327"/>
              <a:ext cx="1204595" cy="3874135"/>
            </a:xfrm>
            <a:custGeom>
              <a:avLst/>
              <a:gdLst/>
              <a:ahLst/>
              <a:cxnLst/>
              <a:rect l="l" t="t" r="r" b="b"/>
              <a:pathLst>
                <a:path w="1204595" h="3874135">
                  <a:moveTo>
                    <a:pt x="266700" y="3782695"/>
                  </a:moveTo>
                  <a:lnTo>
                    <a:pt x="265430" y="3778885"/>
                  </a:lnTo>
                  <a:lnTo>
                    <a:pt x="262255" y="3777234"/>
                  </a:lnTo>
                  <a:lnTo>
                    <a:pt x="259207" y="3775710"/>
                  </a:lnTo>
                  <a:lnTo>
                    <a:pt x="255397" y="3776980"/>
                  </a:lnTo>
                  <a:lnTo>
                    <a:pt x="253746" y="3780028"/>
                  </a:lnTo>
                  <a:lnTo>
                    <a:pt x="224345" y="3837813"/>
                  </a:lnTo>
                  <a:lnTo>
                    <a:pt x="112179" y="1870456"/>
                  </a:lnTo>
                  <a:lnTo>
                    <a:pt x="112141" y="1869694"/>
                  </a:lnTo>
                  <a:lnTo>
                    <a:pt x="99441" y="1870456"/>
                  </a:lnTo>
                  <a:lnTo>
                    <a:pt x="211594" y="3837813"/>
                  </a:lnTo>
                  <a:lnTo>
                    <a:pt x="211632" y="3838371"/>
                  </a:lnTo>
                  <a:lnTo>
                    <a:pt x="175971" y="3784600"/>
                  </a:lnTo>
                  <a:lnTo>
                    <a:pt x="173990" y="3781552"/>
                  </a:lnTo>
                  <a:lnTo>
                    <a:pt x="170053" y="3780790"/>
                  </a:lnTo>
                  <a:lnTo>
                    <a:pt x="164211" y="3784600"/>
                  </a:lnTo>
                  <a:lnTo>
                    <a:pt x="163449" y="3788537"/>
                  </a:lnTo>
                  <a:lnTo>
                    <a:pt x="165354" y="3791458"/>
                  </a:lnTo>
                  <a:lnTo>
                    <a:pt x="220091" y="3874135"/>
                  </a:lnTo>
                  <a:lnTo>
                    <a:pt x="226288" y="3861943"/>
                  </a:lnTo>
                  <a:lnTo>
                    <a:pt x="265049" y="3785870"/>
                  </a:lnTo>
                  <a:lnTo>
                    <a:pt x="266700" y="3782695"/>
                  </a:lnTo>
                  <a:close/>
                </a:path>
                <a:path w="1204595" h="3874135">
                  <a:moveTo>
                    <a:pt x="1098931" y="1424305"/>
                  </a:moveTo>
                  <a:lnTo>
                    <a:pt x="1086688" y="1416062"/>
                  </a:lnTo>
                  <a:lnTo>
                    <a:pt x="1086688" y="1417828"/>
                  </a:lnTo>
                  <a:lnTo>
                    <a:pt x="1086065" y="1428280"/>
                  </a:lnTo>
                  <a:lnTo>
                    <a:pt x="1086027" y="1428750"/>
                  </a:lnTo>
                  <a:lnTo>
                    <a:pt x="1086688" y="1417828"/>
                  </a:lnTo>
                  <a:lnTo>
                    <a:pt x="1086688" y="1416062"/>
                  </a:lnTo>
                  <a:lnTo>
                    <a:pt x="1016762" y="1368933"/>
                  </a:lnTo>
                  <a:lnTo>
                    <a:pt x="1013841" y="1367028"/>
                  </a:lnTo>
                  <a:lnTo>
                    <a:pt x="1009904" y="1367790"/>
                  </a:lnTo>
                  <a:lnTo>
                    <a:pt x="1007872" y="1370711"/>
                  </a:lnTo>
                  <a:lnTo>
                    <a:pt x="1005967" y="1373632"/>
                  </a:lnTo>
                  <a:lnTo>
                    <a:pt x="1006729" y="1377569"/>
                  </a:lnTo>
                  <a:lnTo>
                    <a:pt x="1009650" y="1379474"/>
                  </a:lnTo>
                  <a:lnTo>
                    <a:pt x="1063421" y="1415707"/>
                  </a:lnTo>
                  <a:lnTo>
                    <a:pt x="762" y="1347470"/>
                  </a:lnTo>
                  <a:lnTo>
                    <a:pt x="0" y="1360170"/>
                  </a:lnTo>
                  <a:lnTo>
                    <a:pt x="1062697" y="1428280"/>
                  </a:lnTo>
                  <a:lnTo>
                    <a:pt x="1004697" y="1457325"/>
                  </a:lnTo>
                  <a:lnTo>
                    <a:pt x="1001522" y="1458849"/>
                  </a:lnTo>
                  <a:lnTo>
                    <a:pt x="1000252" y="1462659"/>
                  </a:lnTo>
                  <a:lnTo>
                    <a:pt x="1001776" y="1465834"/>
                  </a:lnTo>
                  <a:lnTo>
                    <a:pt x="1003427" y="1468882"/>
                  </a:lnTo>
                  <a:lnTo>
                    <a:pt x="1007237" y="1470152"/>
                  </a:lnTo>
                  <a:lnTo>
                    <a:pt x="1088009" y="1429766"/>
                  </a:lnTo>
                  <a:lnTo>
                    <a:pt x="1098931" y="1424305"/>
                  </a:lnTo>
                  <a:close/>
                </a:path>
                <a:path w="1204595" h="3874135">
                  <a:moveTo>
                    <a:pt x="1204341" y="0"/>
                  </a:moveTo>
                  <a:lnTo>
                    <a:pt x="1106424" y="15367"/>
                  </a:lnTo>
                  <a:lnTo>
                    <a:pt x="1102995" y="16002"/>
                  </a:lnTo>
                  <a:lnTo>
                    <a:pt x="1100582" y="19177"/>
                  </a:lnTo>
                  <a:lnTo>
                    <a:pt x="1101217" y="22606"/>
                  </a:lnTo>
                  <a:lnTo>
                    <a:pt x="1101725" y="26162"/>
                  </a:lnTo>
                  <a:lnTo>
                    <a:pt x="1105027" y="28448"/>
                  </a:lnTo>
                  <a:lnTo>
                    <a:pt x="1172464" y="17868"/>
                  </a:lnTo>
                  <a:lnTo>
                    <a:pt x="1184275" y="16002"/>
                  </a:lnTo>
                  <a:lnTo>
                    <a:pt x="1184770" y="15925"/>
                  </a:lnTo>
                  <a:lnTo>
                    <a:pt x="1195578" y="14224"/>
                  </a:lnTo>
                  <a:lnTo>
                    <a:pt x="1184770" y="15938"/>
                  </a:lnTo>
                  <a:lnTo>
                    <a:pt x="1184300" y="16002"/>
                  </a:lnTo>
                  <a:lnTo>
                    <a:pt x="1172464" y="17868"/>
                  </a:lnTo>
                  <a:lnTo>
                    <a:pt x="101727" y="891679"/>
                  </a:lnTo>
                  <a:lnTo>
                    <a:pt x="109855" y="901573"/>
                  </a:lnTo>
                  <a:lnTo>
                    <a:pt x="1180350" y="27749"/>
                  </a:lnTo>
                  <a:lnTo>
                    <a:pt x="1157732" y="88265"/>
                  </a:lnTo>
                  <a:lnTo>
                    <a:pt x="1156462" y="91567"/>
                  </a:lnTo>
                  <a:lnTo>
                    <a:pt x="1158113" y="95250"/>
                  </a:lnTo>
                  <a:lnTo>
                    <a:pt x="1161415" y="96520"/>
                  </a:lnTo>
                  <a:lnTo>
                    <a:pt x="1164717" y="97663"/>
                  </a:lnTo>
                  <a:lnTo>
                    <a:pt x="1168400" y="96012"/>
                  </a:lnTo>
                  <a:lnTo>
                    <a:pt x="1169670" y="92710"/>
                  </a:lnTo>
                  <a:lnTo>
                    <a:pt x="1203198" y="3048"/>
                  </a:lnTo>
                  <a:lnTo>
                    <a:pt x="120434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6" name="Image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69820" y="1188719"/>
              <a:ext cx="720090" cy="224790"/>
            </a:xfrm>
            <a:prstGeom prst="rect">
              <a:avLst/>
            </a:prstGeom>
          </p:spPr>
        </p:pic>
        <p:pic>
          <p:nvPicPr>
            <p:cNvPr id="7" name="Image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30779" y="2519679"/>
              <a:ext cx="709929" cy="306070"/>
            </a:xfrm>
            <a:prstGeom prst="rect">
              <a:avLst/>
            </a:prstGeom>
          </p:spPr>
        </p:pic>
        <p:sp>
          <p:nvSpPr>
            <p:cNvPr id="8" name="Graphic 37"/>
            <p:cNvSpPr/>
            <p:nvPr/>
          </p:nvSpPr>
          <p:spPr>
            <a:xfrm>
              <a:off x="905891" y="281813"/>
              <a:ext cx="103505" cy="1274445"/>
            </a:xfrm>
            <a:custGeom>
              <a:avLst/>
              <a:gdLst/>
              <a:ahLst/>
              <a:cxnLst/>
              <a:rect l="l" t="t" r="r" b="b"/>
              <a:pathLst>
                <a:path w="103505" h="1274445">
                  <a:moveTo>
                    <a:pt x="51688" y="25109"/>
                  </a:moveTo>
                  <a:lnTo>
                    <a:pt x="45338" y="35995"/>
                  </a:lnTo>
                  <a:lnTo>
                    <a:pt x="45338" y="1274445"/>
                  </a:lnTo>
                  <a:lnTo>
                    <a:pt x="58038" y="1274445"/>
                  </a:lnTo>
                  <a:lnTo>
                    <a:pt x="58038" y="35995"/>
                  </a:lnTo>
                  <a:lnTo>
                    <a:pt x="51688" y="25109"/>
                  </a:lnTo>
                  <a:close/>
                </a:path>
                <a:path w="103505" h="1274445">
                  <a:moveTo>
                    <a:pt x="51688" y="0"/>
                  </a:moveTo>
                  <a:lnTo>
                    <a:pt x="1777" y="85598"/>
                  </a:lnTo>
                  <a:lnTo>
                    <a:pt x="0" y="88519"/>
                  </a:lnTo>
                  <a:lnTo>
                    <a:pt x="1015" y="92456"/>
                  </a:lnTo>
                  <a:lnTo>
                    <a:pt x="7112" y="96012"/>
                  </a:lnTo>
                  <a:lnTo>
                    <a:pt x="10921" y="94996"/>
                  </a:lnTo>
                  <a:lnTo>
                    <a:pt x="45338" y="35995"/>
                  </a:lnTo>
                  <a:lnTo>
                    <a:pt x="45338" y="12573"/>
                  </a:lnTo>
                  <a:lnTo>
                    <a:pt x="59020" y="12573"/>
                  </a:lnTo>
                  <a:lnTo>
                    <a:pt x="51688" y="0"/>
                  </a:lnTo>
                  <a:close/>
                </a:path>
                <a:path w="103505" h="1274445">
                  <a:moveTo>
                    <a:pt x="59020" y="12573"/>
                  </a:moveTo>
                  <a:lnTo>
                    <a:pt x="58038" y="12573"/>
                  </a:lnTo>
                  <a:lnTo>
                    <a:pt x="58038" y="35995"/>
                  </a:lnTo>
                  <a:lnTo>
                    <a:pt x="92455" y="94996"/>
                  </a:lnTo>
                  <a:lnTo>
                    <a:pt x="96265" y="96012"/>
                  </a:lnTo>
                  <a:lnTo>
                    <a:pt x="102362" y="92456"/>
                  </a:lnTo>
                  <a:lnTo>
                    <a:pt x="103377" y="88519"/>
                  </a:lnTo>
                  <a:lnTo>
                    <a:pt x="101600" y="85598"/>
                  </a:lnTo>
                  <a:lnTo>
                    <a:pt x="59020" y="12573"/>
                  </a:lnTo>
                  <a:close/>
                </a:path>
                <a:path w="103505" h="1274445">
                  <a:moveTo>
                    <a:pt x="58038" y="12573"/>
                  </a:moveTo>
                  <a:lnTo>
                    <a:pt x="45338" y="12573"/>
                  </a:lnTo>
                  <a:lnTo>
                    <a:pt x="45338" y="35995"/>
                  </a:lnTo>
                  <a:lnTo>
                    <a:pt x="51688" y="25109"/>
                  </a:lnTo>
                  <a:lnTo>
                    <a:pt x="46227" y="15748"/>
                  </a:lnTo>
                  <a:lnTo>
                    <a:pt x="58038" y="15748"/>
                  </a:lnTo>
                  <a:lnTo>
                    <a:pt x="58038" y="12573"/>
                  </a:lnTo>
                  <a:close/>
                </a:path>
                <a:path w="103505" h="1274445">
                  <a:moveTo>
                    <a:pt x="58038" y="15748"/>
                  </a:moveTo>
                  <a:lnTo>
                    <a:pt x="57150" y="15748"/>
                  </a:lnTo>
                  <a:lnTo>
                    <a:pt x="51688" y="25109"/>
                  </a:lnTo>
                  <a:lnTo>
                    <a:pt x="58038" y="35995"/>
                  </a:lnTo>
                  <a:lnTo>
                    <a:pt x="58038" y="15748"/>
                  </a:lnTo>
                  <a:close/>
                </a:path>
                <a:path w="103505" h="1274445">
                  <a:moveTo>
                    <a:pt x="57150" y="15748"/>
                  </a:moveTo>
                  <a:lnTo>
                    <a:pt x="46227" y="15748"/>
                  </a:lnTo>
                  <a:lnTo>
                    <a:pt x="51688" y="25109"/>
                  </a:lnTo>
                  <a:lnTo>
                    <a:pt x="57150" y="1574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9" name="Image 3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1930400" cy="306070"/>
            </a:xfrm>
            <a:prstGeom prst="rect">
              <a:avLst/>
            </a:prstGeom>
          </p:spPr>
        </p:pic>
        <p:sp>
          <p:nvSpPr>
            <p:cNvPr id="10" name="Graphic 39"/>
            <p:cNvSpPr/>
            <p:nvPr/>
          </p:nvSpPr>
          <p:spPr>
            <a:xfrm>
              <a:off x="807847" y="507872"/>
              <a:ext cx="1318260" cy="4633595"/>
            </a:xfrm>
            <a:custGeom>
              <a:avLst/>
              <a:gdLst/>
              <a:ahLst/>
              <a:cxnLst/>
              <a:rect l="l" t="t" r="r" b="b"/>
              <a:pathLst>
                <a:path w="1318260" h="4633595">
                  <a:moveTo>
                    <a:pt x="260858" y="1916938"/>
                  </a:moveTo>
                  <a:lnTo>
                    <a:pt x="248158" y="1915922"/>
                  </a:lnTo>
                  <a:lnTo>
                    <a:pt x="40881" y="4473206"/>
                  </a:lnTo>
                  <a:lnTo>
                    <a:pt x="11430" y="4411726"/>
                  </a:lnTo>
                  <a:lnTo>
                    <a:pt x="7620" y="4410456"/>
                  </a:lnTo>
                  <a:lnTo>
                    <a:pt x="1270" y="4413504"/>
                  </a:lnTo>
                  <a:lnTo>
                    <a:pt x="0" y="4417187"/>
                  </a:lnTo>
                  <a:lnTo>
                    <a:pt x="44323" y="4509770"/>
                  </a:lnTo>
                  <a:lnTo>
                    <a:pt x="52717" y="4497705"/>
                  </a:lnTo>
                  <a:lnTo>
                    <a:pt x="102997" y="4425569"/>
                  </a:lnTo>
                  <a:lnTo>
                    <a:pt x="102362" y="4421632"/>
                  </a:lnTo>
                  <a:lnTo>
                    <a:pt x="96520" y="4417568"/>
                  </a:lnTo>
                  <a:lnTo>
                    <a:pt x="92583" y="4418330"/>
                  </a:lnTo>
                  <a:lnTo>
                    <a:pt x="53581" y="4474222"/>
                  </a:lnTo>
                  <a:lnTo>
                    <a:pt x="260858" y="1916938"/>
                  </a:lnTo>
                  <a:close/>
                </a:path>
                <a:path w="1318260" h="4633595">
                  <a:moveTo>
                    <a:pt x="515239" y="4543552"/>
                  </a:moveTo>
                  <a:lnTo>
                    <a:pt x="514096" y="4539742"/>
                  </a:lnTo>
                  <a:lnTo>
                    <a:pt x="511048" y="4538091"/>
                  </a:lnTo>
                  <a:lnTo>
                    <a:pt x="508000" y="4536313"/>
                  </a:lnTo>
                  <a:lnTo>
                    <a:pt x="504063" y="4537456"/>
                  </a:lnTo>
                  <a:lnTo>
                    <a:pt x="502335" y="4540631"/>
                  </a:lnTo>
                  <a:lnTo>
                    <a:pt x="471284" y="4597349"/>
                  </a:lnTo>
                  <a:lnTo>
                    <a:pt x="471284" y="4597527"/>
                  </a:lnTo>
                  <a:lnTo>
                    <a:pt x="465277" y="4608322"/>
                  </a:lnTo>
                  <a:lnTo>
                    <a:pt x="471182" y="4597527"/>
                  </a:lnTo>
                  <a:lnTo>
                    <a:pt x="471284" y="4597349"/>
                  </a:lnTo>
                  <a:lnTo>
                    <a:pt x="411353" y="2391537"/>
                  </a:lnTo>
                  <a:lnTo>
                    <a:pt x="411353" y="2391156"/>
                  </a:lnTo>
                  <a:lnTo>
                    <a:pt x="398653" y="2391537"/>
                  </a:lnTo>
                  <a:lnTo>
                    <a:pt x="456920" y="4536313"/>
                  </a:lnTo>
                  <a:lnTo>
                    <a:pt x="458457" y="4597158"/>
                  </a:lnTo>
                  <a:lnTo>
                    <a:pt x="424561" y="4542663"/>
                  </a:lnTo>
                  <a:lnTo>
                    <a:pt x="422656" y="4539742"/>
                  </a:lnTo>
                  <a:lnTo>
                    <a:pt x="418719" y="4538726"/>
                  </a:lnTo>
                  <a:lnTo>
                    <a:pt x="415798" y="4540631"/>
                  </a:lnTo>
                  <a:lnTo>
                    <a:pt x="412546" y="4542663"/>
                  </a:lnTo>
                  <a:lnTo>
                    <a:pt x="412711" y="4542663"/>
                  </a:lnTo>
                  <a:lnTo>
                    <a:pt x="411861" y="4546346"/>
                  </a:lnTo>
                  <a:lnTo>
                    <a:pt x="465963" y="4633595"/>
                  </a:lnTo>
                  <a:lnTo>
                    <a:pt x="472770" y="4621149"/>
                  </a:lnTo>
                  <a:lnTo>
                    <a:pt x="513588" y="4546600"/>
                  </a:lnTo>
                  <a:lnTo>
                    <a:pt x="515239" y="4543552"/>
                  </a:lnTo>
                  <a:close/>
                </a:path>
                <a:path w="1318260" h="4633595">
                  <a:moveTo>
                    <a:pt x="1318133" y="0"/>
                  </a:moveTo>
                  <a:lnTo>
                    <a:pt x="1223518" y="29337"/>
                  </a:lnTo>
                  <a:lnTo>
                    <a:pt x="1220089" y="30353"/>
                  </a:lnTo>
                  <a:lnTo>
                    <a:pt x="1218311" y="33909"/>
                  </a:lnTo>
                  <a:lnTo>
                    <a:pt x="1220343" y="40513"/>
                  </a:lnTo>
                  <a:lnTo>
                    <a:pt x="1223899" y="42418"/>
                  </a:lnTo>
                  <a:lnTo>
                    <a:pt x="1289100" y="22199"/>
                  </a:lnTo>
                  <a:lnTo>
                    <a:pt x="144399" y="1270127"/>
                  </a:lnTo>
                  <a:lnTo>
                    <a:pt x="153797" y="1278763"/>
                  </a:lnTo>
                  <a:lnTo>
                    <a:pt x="1298435" y="30784"/>
                  </a:lnTo>
                  <a:lnTo>
                    <a:pt x="1284732" y="94107"/>
                  </a:lnTo>
                  <a:lnTo>
                    <a:pt x="1283970" y="97536"/>
                  </a:lnTo>
                  <a:lnTo>
                    <a:pt x="1286129" y="100838"/>
                  </a:lnTo>
                  <a:lnTo>
                    <a:pt x="1292987" y="102362"/>
                  </a:lnTo>
                  <a:lnTo>
                    <a:pt x="1296289" y="100203"/>
                  </a:lnTo>
                  <a:lnTo>
                    <a:pt x="1297051" y="96774"/>
                  </a:lnTo>
                  <a:lnTo>
                    <a:pt x="1317053" y="4953"/>
                  </a:lnTo>
                  <a:lnTo>
                    <a:pt x="13181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11" name="Image 4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25269" y="307340"/>
              <a:ext cx="1808479" cy="304800"/>
            </a:xfrm>
            <a:prstGeom prst="rect">
              <a:avLst/>
            </a:prstGeom>
          </p:spPr>
        </p:pic>
        <p:sp>
          <p:nvSpPr>
            <p:cNvPr id="12" name="Textbox 41"/>
            <p:cNvSpPr txBox="1"/>
            <p:nvPr/>
          </p:nvSpPr>
          <p:spPr>
            <a:xfrm>
              <a:off x="92075" y="8184"/>
              <a:ext cx="3260725" cy="8134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1550"/>
                </a:lnSpc>
                <a:spcAft>
                  <a:spcPts val="0"/>
                </a:spcAft>
              </a:pPr>
              <a:r>
                <a:rPr lang="ru-RU" sz="1400" b="1">
                  <a:effectLst/>
                  <a:latin typeface="Times New Roman"/>
                  <a:ea typeface="Times New Roman"/>
                </a:rPr>
                <a:t>Крепления</a:t>
              </a:r>
              <a:r>
                <a:rPr lang="ru-RU" sz="1400" b="1" spc="-15">
                  <a:effectLst/>
                  <a:latin typeface="Times New Roman"/>
                  <a:ea typeface="Times New Roman"/>
                </a:rPr>
                <a:t> </a:t>
              </a:r>
              <a:r>
                <a:rPr lang="ru-RU" sz="1400" b="1">
                  <a:effectLst/>
                  <a:latin typeface="Times New Roman"/>
                  <a:ea typeface="Times New Roman"/>
                </a:rPr>
                <a:t>для</a:t>
              </a:r>
              <a:r>
                <a:rPr lang="ru-RU" sz="1400" b="1" spc="-10">
                  <a:effectLst/>
                  <a:latin typeface="Times New Roman"/>
                  <a:ea typeface="Times New Roman"/>
                </a:rPr>
                <a:t> ткани</a:t>
              </a:r>
              <a:endParaRPr lang="ru-RU" sz="1100">
                <a:effectLst/>
                <a:latin typeface="Times New Roman"/>
                <a:ea typeface="Times New Roman"/>
              </a:endParaRPr>
            </a:p>
            <a:p>
              <a:pPr marL="1212850" marR="10795" indent="322580">
                <a:lnSpc>
                  <a:spcPts val="2440"/>
                </a:lnSpc>
                <a:spcAft>
                  <a:spcPts val="0"/>
                </a:spcAft>
              </a:pPr>
              <a:r>
                <a:rPr lang="ru-RU" sz="1400" b="1">
                  <a:effectLst/>
                  <a:latin typeface="Times New Roman"/>
                  <a:ea typeface="Times New Roman"/>
                </a:rPr>
                <a:t>Задняя панель для Крепление</a:t>
              </a:r>
              <a:r>
                <a:rPr lang="ru-RU" sz="1400" b="1" spc="-90">
                  <a:effectLst/>
                  <a:latin typeface="Times New Roman"/>
                  <a:ea typeface="Times New Roman"/>
                </a:rPr>
                <a:t> </a:t>
              </a:r>
              <a:r>
                <a:rPr lang="ru-RU" sz="1400" b="1">
                  <a:effectLst/>
                  <a:latin typeface="Times New Roman"/>
                  <a:ea typeface="Times New Roman"/>
                </a:rPr>
                <a:t>оборудования</a:t>
              </a:r>
              <a:endParaRPr lang="ru-RU" sz="11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" name="Textbox 42"/>
            <p:cNvSpPr txBox="1"/>
            <p:nvPr/>
          </p:nvSpPr>
          <p:spPr>
            <a:xfrm>
              <a:off x="2472435" y="1196904"/>
              <a:ext cx="600710" cy="19748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1550"/>
                </a:lnSpc>
                <a:spcAft>
                  <a:spcPts val="0"/>
                </a:spcAft>
              </a:pPr>
              <a:r>
                <a:rPr lang="ru-RU" sz="1400" b="1" spc="-10">
                  <a:effectLst/>
                  <a:latin typeface="Times New Roman"/>
                  <a:ea typeface="Times New Roman"/>
                </a:rPr>
                <a:t>Корпус</a:t>
              </a:r>
              <a:endParaRPr lang="ru-RU" sz="11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" name="Textbox 43"/>
            <p:cNvSpPr txBox="1"/>
            <p:nvPr/>
          </p:nvSpPr>
          <p:spPr>
            <a:xfrm>
              <a:off x="2533395" y="2528245"/>
              <a:ext cx="590550" cy="19748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1550"/>
                </a:lnSpc>
                <a:spcAft>
                  <a:spcPts val="0"/>
                </a:spcAft>
              </a:pPr>
              <a:r>
                <a:rPr lang="ru-RU" sz="1400" b="1" spc="-10">
                  <a:effectLst/>
                  <a:latin typeface="Times New Roman"/>
                  <a:ea typeface="Times New Roman"/>
                </a:rPr>
                <a:t>Лезвия</a:t>
              </a:r>
              <a:endParaRPr lang="ru-RU" sz="110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2286203" y="5733256"/>
            <a:ext cx="312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Втулки, для натяжение ткани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839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992293" y="836712"/>
            <a:ext cx="3119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ИССЛЕДОВАНИЕ МАТЕРИАЛА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5" t="39023" r="27682" b="31898"/>
          <a:stretch/>
        </p:blipFill>
        <p:spPr bwMode="auto">
          <a:xfrm>
            <a:off x="251520" y="1206044"/>
            <a:ext cx="8358436" cy="3735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892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4338" y="692696"/>
            <a:ext cx="3744416" cy="3349713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57" r="67028" b="29386"/>
          <a:stretch/>
        </p:blipFill>
        <p:spPr bwMode="auto">
          <a:xfrm>
            <a:off x="5220072" y="628778"/>
            <a:ext cx="2708302" cy="211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8" t="23454" r="42535" b="23848"/>
          <a:stretch/>
        </p:blipFill>
        <p:spPr bwMode="auto">
          <a:xfrm>
            <a:off x="4860032" y="3308311"/>
            <a:ext cx="3297867" cy="273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780" y="4149080"/>
            <a:ext cx="2969531" cy="197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77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13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2589" y="476672"/>
            <a:ext cx="1451889" cy="1775886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1820215" y="1270208"/>
            <a:ext cx="4142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mage 13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77108" y="714856"/>
            <a:ext cx="2234006" cy="1468334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4469837" y="1245016"/>
            <a:ext cx="576064" cy="86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Image 14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675718" y="988648"/>
            <a:ext cx="1325525" cy="751934"/>
          </a:xfrm>
          <a:prstGeom prst="rect">
            <a:avLst/>
          </a:prstGeom>
        </p:spPr>
      </p:pic>
      <p:pic>
        <p:nvPicPr>
          <p:cNvPr id="10" name="Image 14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148064" y="620688"/>
            <a:ext cx="1169799" cy="1896957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7245131" y="261259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7" name="Group 153"/>
          <p:cNvGrpSpPr>
            <a:grpSpLocks/>
          </p:cNvGrpSpPr>
          <p:nvPr/>
        </p:nvGrpSpPr>
        <p:grpSpPr>
          <a:xfrm>
            <a:off x="6636715" y="632088"/>
            <a:ext cx="1216832" cy="1983680"/>
            <a:chOff x="0" y="0"/>
            <a:chExt cx="1713585" cy="2271712"/>
          </a:xfrm>
        </p:grpSpPr>
        <p:pic>
          <p:nvPicPr>
            <p:cNvPr id="18" name="Image 15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0"/>
              <a:ext cx="1713585" cy="2271712"/>
            </a:xfrm>
            <a:prstGeom prst="rect">
              <a:avLst/>
            </a:prstGeom>
          </p:spPr>
        </p:pic>
      </p:grpSp>
      <p:cxnSp>
        <p:nvCxnSpPr>
          <p:cNvPr id="19" name="Прямая со стрелкой 18"/>
          <p:cNvCxnSpPr/>
          <p:nvPr/>
        </p:nvCxnSpPr>
        <p:spPr>
          <a:xfrm flipH="1">
            <a:off x="6317863" y="371115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Image 16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679040" y="2938514"/>
            <a:ext cx="1174507" cy="1926728"/>
          </a:xfrm>
          <a:prstGeom prst="rect">
            <a:avLst/>
          </a:prstGeom>
        </p:spPr>
      </p:pic>
      <p:cxnSp>
        <p:nvCxnSpPr>
          <p:cNvPr id="22" name="Прямая со стрелкой 21"/>
          <p:cNvCxnSpPr/>
          <p:nvPr/>
        </p:nvCxnSpPr>
        <p:spPr>
          <a:xfrm flipH="1">
            <a:off x="4577849" y="3717032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3" name="Group 178"/>
          <p:cNvGrpSpPr>
            <a:grpSpLocks/>
          </p:cNvGrpSpPr>
          <p:nvPr/>
        </p:nvGrpSpPr>
        <p:grpSpPr>
          <a:xfrm>
            <a:off x="4468780" y="2938514"/>
            <a:ext cx="1828123" cy="1900943"/>
            <a:chOff x="0" y="24091"/>
            <a:chExt cx="2793595" cy="2743200"/>
          </a:xfrm>
        </p:grpSpPr>
        <p:pic>
          <p:nvPicPr>
            <p:cNvPr id="24" name="Image 17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24091"/>
              <a:ext cx="1479550" cy="2742819"/>
            </a:xfrm>
            <a:prstGeom prst="rect">
              <a:avLst/>
            </a:prstGeom>
          </p:spPr>
        </p:pic>
        <p:pic>
          <p:nvPicPr>
            <p:cNvPr id="25" name="Image 18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26373" y="24091"/>
              <a:ext cx="1267222" cy="2743200"/>
            </a:xfrm>
            <a:prstGeom prst="rect">
              <a:avLst/>
            </a:prstGeom>
          </p:spPr>
        </p:pic>
      </p:grpSp>
      <p:cxnSp>
        <p:nvCxnSpPr>
          <p:cNvPr id="26" name="Прямая со стрелкой 25"/>
          <p:cNvCxnSpPr/>
          <p:nvPr/>
        </p:nvCxnSpPr>
        <p:spPr>
          <a:xfrm flipH="1">
            <a:off x="4001243" y="3709151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" name="Image 22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608175" y="2938515"/>
            <a:ext cx="1393068" cy="1579980"/>
          </a:xfrm>
          <a:prstGeom prst="rect">
            <a:avLst/>
          </a:prstGeom>
        </p:spPr>
      </p:pic>
      <p:cxnSp>
        <p:nvCxnSpPr>
          <p:cNvPr id="29" name="Прямая со стрелкой 28"/>
          <p:cNvCxnSpPr/>
          <p:nvPr/>
        </p:nvCxnSpPr>
        <p:spPr>
          <a:xfrm flipH="1">
            <a:off x="2123728" y="3645024"/>
            <a:ext cx="36004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Image 22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19130" y="2949911"/>
            <a:ext cx="978805" cy="1568584"/>
          </a:xfrm>
          <a:prstGeom prst="rect">
            <a:avLst/>
          </a:prstGeom>
        </p:spPr>
      </p:pic>
      <p:cxnSp>
        <p:nvCxnSpPr>
          <p:cNvPr id="35" name="Прямая со стрелкой 34"/>
          <p:cNvCxnSpPr/>
          <p:nvPr/>
        </p:nvCxnSpPr>
        <p:spPr>
          <a:xfrm>
            <a:off x="6264044" y="1364615"/>
            <a:ext cx="34895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9" name="Image 232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423558" y="4703794"/>
            <a:ext cx="1925284" cy="1556792"/>
          </a:xfrm>
          <a:prstGeom prst="rect">
            <a:avLst/>
          </a:prstGeom>
        </p:spPr>
      </p:pic>
      <p:cxnSp>
        <p:nvCxnSpPr>
          <p:cNvPr id="40" name="Прямая со стрелкой 39"/>
          <p:cNvCxnSpPr/>
          <p:nvPr/>
        </p:nvCxnSpPr>
        <p:spPr>
          <a:xfrm>
            <a:off x="1693507" y="4544544"/>
            <a:ext cx="610241" cy="320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4763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167</Words>
  <Application>Microsoft Office PowerPoint</Application>
  <PresentationFormat>Экран (4:3)</PresentationFormat>
  <Paragraphs>88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annanikitiukk@outlook.com</dc:creator>
  <cp:lastModifiedBy>annanikitiukk@outlook.com</cp:lastModifiedBy>
  <cp:revision>12</cp:revision>
  <dcterms:created xsi:type="dcterms:W3CDTF">2025-02-17T07:37:34Z</dcterms:created>
  <dcterms:modified xsi:type="dcterms:W3CDTF">2025-04-03T21:57:01Z</dcterms:modified>
</cp:coreProperties>
</file>