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sldIdLst>
    <p:sldId id="265" r:id="rId3"/>
    <p:sldId id="268" r:id="rId4"/>
    <p:sldId id="266" r:id="rId5"/>
    <p:sldId id="262" r:id="rId6"/>
    <p:sldId id="263" r:id="rId7"/>
    <p:sldId id="260" r:id="rId8"/>
    <p:sldId id="258" r:id="rId9"/>
    <p:sldId id="271" r:id="rId10"/>
    <p:sldId id="259" r:id="rId11"/>
    <p:sldId id="278" r:id="rId12"/>
    <p:sldId id="269" r:id="rId13"/>
    <p:sldId id="276" r:id="rId14"/>
    <p:sldId id="277" r:id="rId15"/>
    <p:sldId id="272" r:id="rId16"/>
    <p:sldId id="273" r:id="rId17"/>
    <p:sldId id="274" r:id="rId18"/>
    <p:sldId id="275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AFAF"/>
    <a:srgbClr val="0E58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72" autoAdjust="0"/>
    <p:restoredTop sz="96357" autoAdjust="0"/>
  </p:normalViewPr>
  <p:slideViewPr>
    <p:cSldViewPr snapToGrid="0">
      <p:cViewPr varScale="1">
        <p:scale>
          <a:sx n="69" d="100"/>
          <a:sy n="69" d="100"/>
        </p:scale>
        <p:origin x="750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solidFill>
          <a:srgbClr val="0E58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CFC66B2-6677-4EFF-A6FC-EE95D4860E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2694"/>
            <a:ext cx="5653588" cy="5667829"/>
          </a:xfrm>
          <a:prstGeom prst="rect">
            <a:avLst/>
          </a:prstGeom>
          <a:solidFill>
            <a:srgbClr val="0E5856"/>
          </a:solidFill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25170B-4566-4747-8475-7972F091D9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91543" y="541792"/>
            <a:ext cx="8966335" cy="1649865"/>
          </a:xfrm>
        </p:spPr>
        <p:txBody>
          <a:bodyPr anchor="b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Овал 10">
            <a:extLst>
              <a:ext uri="{FF2B5EF4-FFF2-40B4-BE49-F238E27FC236}">
                <a16:creationId xmlns:a16="http://schemas.microsoft.com/office/drawing/2014/main" id="{7E345BD6-92E9-49B8-9198-3678484AFD8E}"/>
              </a:ext>
            </a:extLst>
          </p:cNvPr>
          <p:cNvSpPr/>
          <p:nvPr userDrawn="1"/>
        </p:nvSpPr>
        <p:spPr>
          <a:xfrm>
            <a:off x="6705600" y="4024544"/>
            <a:ext cx="5756585" cy="3245979"/>
          </a:xfrm>
          <a:custGeom>
            <a:avLst/>
            <a:gdLst>
              <a:gd name="connsiteX0" fmla="*/ 0 w 6531428"/>
              <a:gd name="connsiteY0" fmla="*/ 986971 h 1973942"/>
              <a:gd name="connsiteX1" fmla="*/ 3265714 w 6531428"/>
              <a:gd name="connsiteY1" fmla="*/ 0 h 1973942"/>
              <a:gd name="connsiteX2" fmla="*/ 6531428 w 6531428"/>
              <a:gd name="connsiteY2" fmla="*/ 986971 h 1973942"/>
              <a:gd name="connsiteX3" fmla="*/ 3265714 w 6531428"/>
              <a:gd name="connsiteY3" fmla="*/ 1973942 h 1973942"/>
              <a:gd name="connsiteX4" fmla="*/ 0 w 6531428"/>
              <a:gd name="connsiteY4" fmla="*/ 986971 h 1973942"/>
              <a:gd name="connsiteX0" fmla="*/ 0 w 6583817"/>
              <a:gd name="connsiteY0" fmla="*/ 1036858 h 2023829"/>
              <a:gd name="connsiteX1" fmla="*/ 3265714 w 6583817"/>
              <a:gd name="connsiteY1" fmla="*/ 49887 h 2023829"/>
              <a:gd name="connsiteX2" fmla="*/ 5138057 w 6583817"/>
              <a:gd name="connsiteY2" fmla="*/ 238572 h 2023829"/>
              <a:gd name="connsiteX3" fmla="*/ 6531428 w 6583817"/>
              <a:gd name="connsiteY3" fmla="*/ 1036858 h 2023829"/>
              <a:gd name="connsiteX4" fmla="*/ 3265714 w 6583817"/>
              <a:gd name="connsiteY4" fmla="*/ 2023829 h 2023829"/>
              <a:gd name="connsiteX5" fmla="*/ 0 w 6583817"/>
              <a:gd name="connsiteY5" fmla="*/ 1036858 h 2023829"/>
              <a:gd name="connsiteX0" fmla="*/ 87004 w 6670821"/>
              <a:gd name="connsiteY0" fmla="*/ 1036858 h 2023829"/>
              <a:gd name="connsiteX1" fmla="*/ 1146547 w 6670821"/>
              <a:gd name="connsiteY1" fmla="*/ 267602 h 2023829"/>
              <a:gd name="connsiteX2" fmla="*/ 3352718 w 6670821"/>
              <a:gd name="connsiteY2" fmla="*/ 49887 h 2023829"/>
              <a:gd name="connsiteX3" fmla="*/ 5225061 w 6670821"/>
              <a:gd name="connsiteY3" fmla="*/ 238572 h 2023829"/>
              <a:gd name="connsiteX4" fmla="*/ 6618432 w 6670821"/>
              <a:gd name="connsiteY4" fmla="*/ 1036858 h 2023829"/>
              <a:gd name="connsiteX5" fmla="*/ 3352718 w 6670821"/>
              <a:gd name="connsiteY5" fmla="*/ 2023829 h 2023829"/>
              <a:gd name="connsiteX6" fmla="*/ 87004 w 6670821"/>
              <a:gd name="connsiteY6" fmla="*/ 1036858 h 2023829"/>
              <a:gd name="connsiteX0" fmla="*/ 87004 w 8875308"/>
              <a:gd name="connsiteY0" fmla="*/ 1015551 h 2002522"/>
              <a:gd name="connsiteX1" fmla="*/ 1146547 w 8875308"/>
              <a:gd name="connsiteY1" fmla="*/ 246295 h 2002522"/>
              <a:gd name="connsiteX2" fmla="*/ 3352718 w 8875308"/>
              <a:gd name="connsiteY2" fmla="*/ 28580 h 2002522"/>
              <a:gd name="connsiteX3" fmla="*/ 8795576 w 8875308"/>
              <a:gd name="connsiteY3" fmla="*/ 797837 h 2002522"/>
              <a:gd name="connsiteX4" fmla="*/ 6618432 w 8875308"/>
              <a:gd name="connsiteY4" fmla="*/ 1015551 h 2002522"/>
              <a:gd name="connsiteX5" fmla="*/ 3352718 w 8875308"/>
              <a:gd name="connsiteY5" fmla="*/ 2002522 h 2002522"/>
              <a:gd name="connsiteX6" fmla="*/ 87004 w 8875308"/>
              <a:gd name="connsiteY6" fmla="*/ 1015551 h 2002522"/>
              <a:gd name="connsiteX0" fmla="*/ 87004 w 10749712"/>
              <a:gd name="connsiteY0" fmla="*/ 1015551 h 2649021"/>
              <a:gd name="connsiteX1" fmla="*/ 1146547 w 10749712"/>
              <a:gd name="connsiteY1" fmla="*/ 246295 h 2649021"/>
              <a:gd name="connsiteX2" fmla="*/ 3352718 w 10749712"/>
              <a:gd name="connsiteY2" fmla="*/ 28580 h 2649021"/>
              <a:gd name="connsiteX3" fmla="*/ 8795576 w 10749712"/>
              <a:gd name="connsiteY3" fmla="*/ 797837 h 2649021"/>
              <a:gd name="connsiteX4" fmla="*/ 10711461 w 10749712"/>
              <a:gd name="connsiteY4" fmla="*/ 2568580 h 2649021"/>
              <a:gd name="connsiteX5" fmla="*/ 3352718 w 10749712"/>
              <a:gd name="connsiteY5" fmla="*/ 2002522 h 2649021"/>
              <a:gd name="connsiteX6" fmla="*/ 87004 w 10749712"/>
              <a:gd name="connsiteY6" fmla="*/ 1015551 h 2649021"/>
              <a:gd name="connsiteX0" fmla="*/ 87004 w 10746300"/>
              <a:gd name="connsiteY0" fmla="*/ 1042421 h 2675891"/>
              <a:gd name="connsiteX1" fmla="*/ 1146547 w 10746300"/>
              <a:gd name="connsiteY1" fmla="*/ 273165 h 2675891"/>
              <a:gd name="connsiteX2" fmla="*/ 3352718 w 10746300"/>
              <a:gd name="connsiteY2" fmla="*/ 55450 h 2675891"/>
              <a:gd name="connsiteX3" fmla="*/ 8606890 w 10746300"/>
              <a:gd name="connsiteY3" fmla="*/ 1216593 h 2675891"/>
              <a:gd name="connsiteX4" fmla="*/ 10711461 w 10746300"/>
              <a:gd name="connsiteY4" fmla="*/ 2595450 h 2675891"/>
              <a:gd name="connsiteX5" fmla="*/ 3352718 w 10746300"/>
              <a:gd name="connsiteY5" fmla="*/ 2029392 h 2675891"/>
              <a:gd name="connsiteX6" fmla="*/ 87004 w 10746300"/>
              <a:gd name="connsiteY6" fmla="*/ 1042421 h 2675891"/>
              <a:gd name="connsiteX0" fmla="*/ 87004 w 11635763"/>
              <a:gd name="connsiteY0" fmla="*/ 1042421 h 2430077"/>
              <a:gd name="connsiteX1" fmla="*/ 1146547 w 11635763"/>
              <a:gd name="connsiteY1" fmla="*/ 273165 h 2430077"/>
              <a:gd name="connsiteX2" fmla="*/ 3352718 w 11635763"/>
              <a:gd name="connsiteY2" fmla="*/ 55450 h 2430077"/>
              <a:gd name="connsiteX3" fmla="*/ 8606890 w 11635763"/>
              <a:gd name="connsiteY3" fmla="*/ 1216593 h 2430077"/>
              <a:gd name="connsiteX4" fmla="*/ 11611347 w 11635763"/>
              <a:gd name="connsiteY4" fmla="*/ 2319678 h 2430077"/>
              <a:gd name="connsiteX5" fmla="*/ 3352718 w 11635763"/>
              <a:gd name="connsiteY5" fmla="*/ 2029392 h 2430077"/>
              <a:gd name="connsiteX6" fmla="*/ 87004 w 11635763"/>
              <a:gd name="connsiteY6" fmla="*/ 1042421 h 2430077"/>
              <a:gd name="connsiteX0" fmla="*/ 52390 w 11601149"/>
              <a:gd name="connsiteY0" fmla="*/ 991845 h 2379501"/>
              <a:gd name="connsiteX1" fmla="*/ 1445761 w 11601149"/>
              <a:gd name="connsiteY1" fmla="*/ 759618 h 2379501"/>
              <a:gd name="connsiteX2" fmla="*/ 3318104 w 11601149"/>
              <a:gd name="connsiteY2" fmla="*/ 4874 h 2379501"/>
              <a:gd name="connsiteX3" fmla="*/ 8572276 w 11601149"/>
              <a:gd name="connsiteY3" fmla="*/ 1166017 h 2379501"/>
              <a:gd name="connsiteX4" fmla="*/ 11576733 w 11601149"/>
              <a:gd name="connsiteY4" fmla="*/ 2269102 h 2379501"/>
              <a:gd name="connsiteX5" fmla="*/ 3318104 w 11601149"/>
              <a:gd name="connsiteY5" fmla="*/ 1978816 h 2379501"/>
              <a:gd name="connsiteX6" fmla="*/ 52390 w 11601149"/>
              <a:gd name="connsiteY6" fmla="*/ 991845 h 2379501"/>
              <a:gd name="connsiteX0" fmla="*/ 29383 w 12681228"/>
              <a:gd name="connsiteY0" fmla="*/ 1964302 h 2358409"/>
              <a:gd name="connsiteX1" fmla="*/ 2525840 w 12681228"/>
              <a:gd name="connsiteY1" fmla="*/ 759618 h 2358409"/>
              <a:gd name="connsiteX2" fmla="*/ 4398183 w 12681228"/>
              <a:gd name="connsiteY2" fmla="*/ 4874 h 2358409"/>
              <a:gd name="connsiteX3" fmla="*/ 9652355 w 12681228"/>
              <a:gd name="connsiteY3" fmla="*/ 1166017 h 2358409"/>
              <a:gd name="connsiteX4" fmla="*/ 12656812 w 12681228"/>
              <a:gd name="connsiteY4" fmla="*/ 2269102 h 2358409"/>
              <a:gd name="connsiteX5" fmla="*/ 4398183 w 12681228"/>
              <a:gd name="connsiteY5" fmla="*/ 1978816 h 2358409"/>
              <a:gd name="connsiteX6" fmla="*/ 29383 w 12681228"/>
              <a:gd name="connsiteY6" fmla="*/ 1964302 h 2358409"/>
              <a:gd name="connsiteX0" fmla="*/ 29383 w 12681228"/>
              <a:gd name="connsiteY0" fmla="*/ 1228203 h 1622310"/>
              <a:gd name="connsiteX1" fmla="*/ 2525840 w 12681228"/>
              <a:gd name="connsiteY1" fmla="*/ 23519 h 1622310"/>
              <a:gd name="connsiteX2" fmla="*/ 5718983 w 12681228"/>
              <a:gd name="connsiteY2" fmla="*/ 676660 h 1622310"/>
              <a:gd name="connsiteX3" fmla="*/ 9652355 w 12681228"/>
              <a:gd name="connsiteY3" fmla="*/ 429918 h 1622310"/>
              <a:gd name="connsiteX4" fmla="*/ 12656812 w 12681228"/>
              <a:gd name="connsiteY4" fmla="*/ 1533003 h 1622310"/>
              <a:gd name="connsiteX5" fmla="*/ 4398183 w 12681228"/>
              <a:gd name="connsiteY5" fmla="*/ 1242717 h 1622310"/>
              <a:gd name="connsiteX6" fmla="*/ 29383 w 12681228"/>
              <a:gd name="connsiteY6" fmla="*/ 1228203 h 1622310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46705 w 12699790"/>
              <a:gd name="connsiteY0" fmla="*/ 1032301 h 1426408"/>
              <a:gd name="connsiteX1" fmla="*/ 2180305 w 12699790"/>
              <a:gd name="connsiteY1" fmla="*/ 30817 h 1426408"/>
              <a:gd name="connsiteX2" fmla="*/ 5736305 w 12699790"/>
              <a:gd name="connsiteY2" fmla="*/ 480758 h 1426408"/>
              <a:gd name="connsiteX3" fmla="*/ 9814820 w 12699790"/>
              <a:gd name="connsiteY3" fmla="*/ 451730 h 1426408"/>
              <a:gd name="connsiteX4" fmla="*/ 12674134 w 12699790"/>
              <a:gd name="connsiteY4" fmla="*/ 1337101 h 1426408"/>
              <a:gd name="connsiteX5" fmla="*/ 4415505 w 12699790"/>
              <a:gd name="connsiteY5" fmla="*/ 1046815 h 1426408"/>
              <a:gd name="connsiteX6" fmla="*/ 46705 w 12699790"/>
              <a:gd name="connsiteY6" fmla="*/ 1032301 h 1426408"/>
              <a:gd name="connsiteX0" fmla="*/ 387846 w 13104827"/>
              <a:gd name="connsiteY0" fmla="*/ 1032301 h 2413473"/>
              <a:gd name="connsiteX1" fmla="*/ 2521446 w 13104827"/>
              <a:gd name="connsiteY1" fmla="*/ 30817 h 2413473"/>
              <a:gd name="connsiteX2" fmla="*/ 6077446 w 13104827"/>
              <a:gd name="connsiteY2" fmla="*/ 480758 h 2413473"/>
              <a:gd name="connsiteX3" fmla="*/ 10155961 w 13104827"/>
              <a:gd name="connsiteY3" fmla="*/ 451730 h 2413473"/>
              <a:gd name="connsiteX4" fmla="*/ 13015275 w 13104827"/>
              <a:gd name="connsiteY4" fmla="*/ 1337101 h 2413473"/>
              <a:gd name="connsiteX5" fmla="*/ 11215503 w 13104827"/>
              <a:gd name="connsiteY5" fmla="*/ 2411157 h 2413473"/>
              <a:gd name="connsiteX6" fmla="*/ 387846 w 13104827"/>
              <a:gd name="connsiteY6" fmla="*/ 1032301 h 2413473"/>
              <a:gd name="connsiteX0" fmla="*/ 463794 w 13180775"/>
              <a:gd name="connsiteY0" fmla="*/ 1003397 h 2384569"/>
              <a:gd name="connsiteX1" fmla="*/ 2597394 w 13180775"/>
              <a:gd name="connsiteY1" fmla="*/ 1913 h 2384569"/>
              <a:gd name="connsiteX2" fmla="*/ 8199908 w 13180775"/>
              <a:gd name="connsiteY2" fmla="*/ 742139 h 2384569"/>
              <a:gd name="connsiteX3" fmla="*/ 10231909 w 13180775"/>
              <a:gd name="connsiteY3" fmla="*/ 422826 h 2384569"/>
              <a:gd name="connsiteX4" fmla="*/ 13091223 w 13180775"/>
              <a:gd name="connsiteY4" fmla="*/ 1308197 h 2384569"/>
              <a:gd name="connsiteX5" fmla="*/ 11291451 w 13180775"/>
              <a:gd name="connsiteY5" fmla="*/ 2382253 h 2384569"/>
              <a:gd name="connsiteX6" fmla="*/ 463794 w 13180775"/>
              <a:gd name="connsiteY6" fmla="*/ 1003397 h 2384569"/>
              <a:gd name="connsiteX0" fmla="*/ 41439 w 12758420"/>
              <a:gd name="connsiteY0" fmla="*/ 612625 h 1993797"/>
              <a:gd name="connsiteX1" fmla="*/ 7167953 w 12758420"/>
              <a:gd name="connsiteY1" fmla="*/ 1817313 h 1993797"/>
              <a:gd name="connsiteX2" fmla="*/ 7777553 w 12758420"/>
              <a:gd name="connsiteY2" fmla="*/ 351367 h 1993797"/>
              <a:gd name="connsiteX3" fmla="*/ 9809554 w 12758420"/>
              <a:gd name="connsiteY3" fmla="*/ 32054 h 1993797"/>
              <a:gd name="connsiteX4" fmla="*/ 12668868 w 12758420"/>
              <a:gd name="connsiteY4" fmla="*/ 917425 h 1993797"/>
              <a:gd name="connsiteX5" fmla="*/ 10869096 w 12758420"/>
              <a:gd name="connsiteY5" fmla="*/ 1991481 h 1993797"/>
              <a:gd name="connsiteX6" fmla="*/ 41439 w 12758420"/>
              <a:gd name="connsiteY6" fmla="*/ 612625 h 1993797"/>
              <a:gd name="connsiteX0" fmla="*/ 1824082 w 5569992"/>
              <a:gd name="connsiteY0" fmla="*/ 2267253 h 2272975"/>
              <a:gd name="connsiteX1" fmla="*/ 53339 w 5569992"/>
              <a:gd name="connsiteY1" fmla="*/ 1817313 h 2272975"/>
              <a:gd name="connsiteX2" fmla="*/ 662939 w 5569992"/>
              <a:gd name="connsiteY2" fmla="*/ 351367 h 2272975"/>
              <a:gd name="connsiteX3" fmla="*/ 2694940 w 5569992"/>
              <a:gd name="connsiteY3" fmla="*/ 32054 h 2272975"/>
              <a:gd name="connsiteX4" fmla="*/ 5554254 w 5569992"/>
              <a:gd name="connsiteY4" fmla="*/ 917425 h 2272975"/>
              <a:gd name="connsiteX5" fmla="*/ 3754482 w 5569992"/>
              <a:gd name="connsiteY5" fmla="*/ 1991481 h 2272975"/>
              <a:gd name="connsiteX6" fmla="*/ 1824082 w 5569992"/>
              <a:gd name="connsiteY6" fmla="*/ 2267253 h 2272975"/>
              <a:gd name="connsiteX0" fmla="*/ 1824082 w 3945162"/>
              <a:gd name="connsiteY0" fmla="*/ 2262360 h 2268664"/>
              <a:gd name="connsiteX1" fmla="*/ 53339 w 3945162"/>
              <a:gd name="connsiteY1" fmla="*/ 1812420 h 2268664"/>
              <a:gd name="connsiteX2" fmla="*/ 662939 w 3945162"/>
              <a:gd name="connsiteY2" fmla="*/ 346474 h 2268664"/>
              <a:gd name="connsiteX3" fmla="*/ 2694940 w 3945162"/>
              <a:gd name="connsiteY3" fmla="*/ 27161 h 2268664"/>
              <a:gd name="connsiteX4" fmla="*/ 3754483 w 3945162"/>
              <a:gd name="connsiteY4" fmla="*/ 839961 h 2268664"/>
              <a:gd name="connsiteX5" fmla="*/ 3754482 w 3945162"/>
              <a:gd name="connsiteY5" fmla="*/ 1986588 h 2268664"/>
              <a:gd name="connsiteX6" fmla="*/ 1824082 w 3945162"/>
              <a:gd name="connsiteY6" fmla="*/ 2262360 h 2268664"/>
              <a:gd name="connsiteX0" fmla="*/ 1824082 w 4016541"/>
              <a:gd name="connsiteY0" fmla="*/ 2262360 h 2264816"/>
              <a:gd name="connsiteX1" fmla="*/ 53339 w 4016541"/>
              <a:gd name="connsiteY1" fmla="*/ 1812420 h 2264816"/>
              <a:gd name="connsiteX2" fmla="*/ 662939 w 4016541"/>
              <a:gd name="connsiteY2" fmla="*/ 346474 h 2264816"/>
              <a:gd name="connsiteX3" fmla="*/ 2694940 w 4016541"/>
              <a:gd name="connsiteY3" fmla="*/ 27161 h 2264816"/>
              <a:gd name="connsiteX4" fmla="*/ 3754483 w 4016541"/>
              <a:gd name="connsiteY4" fmla="*/ 839961 h 2264816"/>
              <a:gd name="connsiteX5" fmla="*/ 3856082 w 4016541"/>
              <a:gd name="connsiteY5" fmla="*/ 1667274 h 2264816"/>
              <a:gd name="connsiteX6" fmla="*/ 1824082 w 4016541"/>
              <a:gd name="connsiteY6" fmla="*/ 2262360 h 226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16541" h="2264816">
                <a:moveTo>
                  <a:pt x="1824082" y="2262360"/>
                </a:moveTo>
                <a:cubicBezTo>
                  <a:pt x="1190292" y="2286551"/>
                  <a:pt x="246863" y="2131734"/>
                  <a:pt x="53339" y="1812420"/>
                </a:cubicBezTo>
                <a:cubicBezTo>
                  <a:pt x="-140185" y="1493106"/>
                  <a:pt x="222672" y="644017"/>
                  <a:pt x="662939" y="346474"/>
                </a:cubicBezTo>
                <a:cubicBezTo>
                  <a:pt x="1103206" y="48931"/>
                  <a:pt x="2179683" y="-55087"/>
                  <a:pt x="2694940" y="27161"/>
                </a:cubicBezTo>
                <a:cubicBezTo>
                  <a:pt x="3210197" y="109409"/>
                  <a:pt x="3560959" y="566609"/>
                  <a:pt x="3754483" y="839961"/>
                </a:cubicBezTo>
                <a:cubicBezTo>
                  <a:pt x="3948007" y="1113313"/>
                  <a:pt x="4177815" y="1430208"/>
                  <a:pt x="3856082" y="1667274"/>
                </a:cubicBezTo>
                <a:cubicBezTo>
                  <a:pt x="3534349" y="1904340"/>
                  <a:pt x="2457873" y="2238169"/>
                  <a:pt x="1824082" y="2262360"/>
                </a:cubicBezTo>
                <a:close/>
              </a:path>
            </a:pathLst>
          </a:custGeom>
          <a:solidFill>
            <a:srgbClr val="1D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63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11AAC1-2B0B-4F78-A615-1D22138E4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9E02713-7F67-4F7F-8DC9-84B0D17E66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0992F-8A02-4D85-9650-26F6D4676BE5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DF8964B-A6B6-42E3-956E-4B5A1D4A0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6E1631B-578C-4099-AC9B-C1E360321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B8757-1F12-4F95-B457-64450A7EF9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27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732B36C-61AF-48B9-BE62-85D83F98B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0992F-8A02-4D85-9650-26F6D4676BE5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C7B2720-F456-44ED-8B11-037B755AC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34B77D8-F133-4307-A65C-F42AFA4E1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B8757-1F12-4F95-B457-64450A7EF9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96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B5AF2D-C3C4-4275-877B-A69EB6281C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1530F1C-89B0-4946-80DD-013F848D1A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0DC403B-5B02-46C0-8421-1512D1EC31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E626DCD-589A-4F43-AC10-C9DEBD5C4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0992F-8A02-4D85-9650-26F6D4676BE5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54D32FB-251E-49CE-9042-38AE805A8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EE0E483-DF34-4698-AFBB-1FACF96D4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B8757-1F12-4F95-B457-64450A7EF9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937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06D206-6C06-468F-B3EE-35F00BE44C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98A2121-3EED-4FD2-A303-A087C89649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EC992C9-7731-46F7-B941-CDA12C88AB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994D2F9-B93E-4D5E-8685-B88B7B6FD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0992F-8A02-4D85-9650-26F6D4676BE5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8597B65-64FA-415A-9A6D-665D2E3AA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C8452AD-8E5F-4E3C-B44E-1477F42E1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B8757-1F12-4F95-B457-64450A7EF9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392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FCA105-7396-4042-949F-4BB4F01B22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0305344-C760-41F6-971B-8343E9BA16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C2CC7EC-5ADD-4410-8137-BA62F042C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0992F-8A02-4D85-9650-26F6D4676BE5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72486BD-A629-461F-9C38-DD3243181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DB486AE-5A98-4CD4-A556-43D3E4B87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B8757-1F12-4F95-B457-64450A7EF9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5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DA4135F-7957-42B2-9B27-50E3580C6B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652B2DF-D02F-41B7-8869-3EB1236963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9AD7EF3-86EF-4B03-8EC2-B6E4D92BA2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0992F-8A02-4D85-9650-26F6D4676BE5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5C22819-1A7E-44AF-9436-871DE659E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3839652-8FAF-4705-B4AB-9A8E88D20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B8757-1F12-4F95-B457-64450A7EF9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376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A391F-0CB6-48F3-83AA-59CC4FBBC0C1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11522E8-45D7-4A64-8B12-2113DED51E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6003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A391F-0CB6-48F3-83AA-59CC4FBBC0C1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522E8-45D7-4A64-8B12-2113DED51E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1705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A391F-0CB6-48F3-83AA-59CC4FBBC0C1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11522E8-45D7-4A64-8B12-2113DED51E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6629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A391F-0CB6-48F3-83AA-59CC4FBBC0C1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11522E8-45D7-4A64-8B12-2113DED51E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82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F0F255-DF12-430B-88B2-EB7DC4DDC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2632" y="365125"/>
            <a:ext cx="6541168" cy="1325563"/>
          </a:xfrm>
        </p:spPr>
        <p:txBody>
          <a:bodyPr/>
          <a:lstStyle>
            <a:lvl1pPr>
              <a:defRPr b="1">
                <a:solidFill>
                  <a:srgbClr val="0E5856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3B9C72-075F-417D-A0BE-8114AA7990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2632" y="1825625"/>
            <a:ext cx="6541168" cy="4351338"/>
          </a:xfrm>
        </p:spPr>
        <p:txBody>
          <a:bodyPr/>
          <a:lstStyle>
            <a:lvl1pPr>
              <a:defRPr>
                <a:solidFill>
                  <a:srgbClr val="0E5856"/>
                </a:solidFill>
              </a:defRPr>
            </a:lvl1pPr>
            <a:lvl2pPr>
              <a:defRPr>
                <a:solidFill>
                  <a:srgbClr val="0E5856"/>
                </a:solidFill>
              </a:defRPr>
            </a:lvl2pPr>
            <a:lvl3pPr>
              <a:defRPr>
                <a:solidFill>
                  <a:srgbClr val="0E5856"/>
                </a:solidFill>
              </a:defRPr>
            </a:lvl3pPr>
            <a:lvl4pPr>
              <a:defRPr>
                <a:solidFill>
                  <a:srgbClr val="0E5856"/>
                </a:solidFill>
              </a:defRPr>
            </a:lvl4pPr>
            <a:lvl5pPr>
              <a:defRPr>
                <a:solidFill>
                  <a:srgbClr val="0E5856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8" name="Рисунок 7" descr="Изображение выглядит как стрела&#10;&#10;Автоматически созданное описание">
            <a:extLst>
              <a:ext uri="{FF2B5EF4-FFF2-40B4-BE49-F238E27FC236}">
                <a16:creationId xmlns:a16="http://schemas.microsoft.com/office/drawing/2014/main" id="{0FB4F2D5-5EBB-42C3-8788-7FDE05C59D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00" y="0"/>
            <a:ext cx="4469946" cy="6858000"/>
          </a:xfrm>
          <a:prstGeom prst="rect">
            <a:avLst/>
          </a:prstGeom>
        </p:spPr>
      </p:pic>
      <p:sp>
        <p:nvSpPr>
          <p:cNvPr id="9" name="Овал 10">
            <a:extLst>
              <a:ext uri="{FF2B5EF4-FFF2-40B4-BE49-F238E27FC236}">
                <a16:creationId xmlns:a16="http://schemas.microsoft.com/office/drawing/2014/main" id="{AF6658A2-1EE1-41BD-8478-D9D8818EAEC3}"/>
              </a:ext>
            </a:extLst>
          </p:cNvPr>
          <p:cNvSpPr/>
          <p:nvPr userDrawn="1"/>
        </p:nvSpPr>
        <p:spPr>
          <a:xfrm>
            <a:off x="9345529" y="5179492"/>
            <a:ext cx="4016541" cy="2264816"/>
          </a:xfrm>
          <a:custGeom>
            <a:avLst/>
            <a:gdLst>
              <a:gd name="connsiteX0" fmla="*/ 0 w 6531428"/>
              <a:gd name="connsiteY0" fmla="*/ 986971 h 1973942"/>
              <a:gd name="connsiteX1" fmla="*/ 3265714 w 6531428"/>
              <a:gd name="connsiteY1" fmla="*/ 0 h 1973942"/>
              <a:gd name="connsiteX2" fmla="*/ 6531428 w 6531428"/>
              <a:gd name="connsiteY2" fmla="*/ 986971 h 1973942"/>
              <a:gd name="connsiteX3" fmla="*/ 3265714 w 6531428"/>
              <a:gd name="connsiteY3" fmla="*/ 1973942 h 1973942"/>
              <a:gd name="connsiteX4" fmla="*/ 0 w 6531428"/>
              <a:gd name="connsiteY4" fmla="*/ 986971 h 1973942"/>
              <a:gd name="connsiteX0" fmla="*/ 0 w 6583817"/>
              <a:gd name="connsiteY0" fmla="*/ 1036858 h 2023829"/>
              <a:gd name="connsiteX1" fmla="*/ 3265714 w 6583817"/>
              <a:gd name="connsiteY1" fmla="*/ 49887 h 2023829"/>
              <a:gd name="connsiteX2" fmla="*/ 5138057 w 6583817"/>
              <a:gd name="connsiteY2" fmla="*/ 238572 h 2023829"/>
              <a:gd name="connsiteX3" fmla="*/ 6531428 w 6583817"/>
              <a:gd name="connsiteY3" fmla="*/ 1036858 h 2023829"/>
              <a:gd name="connsiteX4" fmla="*/ 3265714 w 6583817"/>
              <a:gd name="connsiteY4" fmla="*/ 2023829 h 2023829"/>
              <a:gd name="connsiteX5" fmla="*/ 0 w 6583817"/>
              <a:gd name="connsiteY5" fmla="*/ 1036858 h 2023829"/>
              <a:gd name="connsiteX0" fmla="*/ 87004 w 6670821"/>
              <a:gd name="connsiteY0" fmla="*/ 1036858 h 2023829"/>
              <a:gd name="connsiteX1" fmla="*/ 1146547 w 6670821"/>
              <a:gd name="connsiteY1" fmla="*/ 267602 h 2023829"/>
              <a:gd name="connsiteX2" fmla="*/ 3352718 w 6670821"/>
              <a:gd name="connsiteY2" fmla="*/ 49887 h 2023829"/>
              <a:gd name="connsiteX3" fmla="*/ 5225061 w 6670821"/>
              <a:gd name="connsiteY3" fmla="*/ 238572 h 2023829"/>
              <a:gd name="connsiteX4" fmla="*/ 6618432 w 6670821"/>
              <a:gd name="connsiteY4" fmla="*/ 1036858 h 2023829"/>
              <a:gd name="connsiteX5" fmla="*/ 3352718 w 6670821"/>
              <a:gd name="connsiteY5" fmla="*/ 2023829 h 2023829"/>
              <a:gd name="connsiteX6" fmla="*/ 87004 w 6670821"/>
              <a:gd name="connsiteY6" fmla="*/ 1036858 h 2023829"/>
              <a:gd name="connsiteX0" fmla="*/ 87004 w 8875308"/>
              <a:gd name="connsiteY0" fmla="*/ 1015551 h 2002522"/>
              <a:gd name="connsiteX1" fmla="*/ 1146547 w 8875308"/>
              <a:gd name="connsiteY1" fmla="*/ 246295 h 2002522"/>
              <a:gd name="connsiteX2" fmla="*/ 3352718 w 8875308"/>
              <a:gd name="connsiteY2" fmla="*/ 28580 h 2002522"/>
              <a:gd name="connsiteX3" fmla="*/ 8795576 w 8875308"/>
              <a:gd name="connsiteY3" fmla="*/ 797837 h 2002522"/>
              <a:gd name="connsiteX4" fmla="*/ 6618432 w 8875308"/>
              <a:gd name="connsiteY4" fmla="*/ 1015551 h 2002522"/>
              <a:gd name="connsiteX5" fmla="*/ 3352718 w 8875308"/>
              <a:gd name="connsiteY5" fmla="*/ 2002522 h 2002522"/>
              <a:gd name="connsiteX6" fmla="*/ 87004 w 8875308"/>
              <a:gd name="connsiteY6" fmla="*/ 1015551 h 2002522"/>
              <a:gd name="connsiteX0" fmla="*/ 87004 w 10749712"/>
              <a:gd name="connsiteY0" fmla="*/ 1015551 h 2649021"/>
              <a:gd name="connsiteX1" fmla="*/ 1146547 w 10749712"/>
              <a:gd name="connsiteY1" fmla="*/ 246295 h 2649021"/>
              <a:gd name="connsiteX2" fmla="*/ 3352718 w 10749712"/>
              <a:gd name="connsiteY2" fmla="*/ 28580 h 2649021"/>
              <a:gd name="connsiteX3" fmla="*/ 8795576 w 10749712"/>
              <a:gd name="connsiteY3" fmla="*/ 797837 h 2649021"/>
              <a:gd name="connsiteX4" fmla="*/ 10711461 w 10749712"/>
              <a:gd name="connsiteY4" fmla="*/ 2568580 h 2649021"/>
              <a:gd name="connsiteX5" fmla="*/ 3352718 w 10749712"/>
              <a:gd name="connsiteY5" fmla="*/ 2002522 h 2649021"/>
              <a:gd name="connsiteX6" fmla="*/ 87004 w 10749712"/>
              <a:gd name="connsiteY6" fmla="*/ 1015551 h 2649021"/>
              <a:gd name="connsiteX0" fmla="*/ 87004 w 10746300"/>
              <a:gd name="connsiteY0" fmla="*/ 1042421 h 2675891"/>
              <a:gd name="connsiteX1" fmla="*/ 1146547 w 10746300"/>
              <a:gd name="connsiteY1" fmla="*/ 273165 h 2675891"/>
              <a:gd name="connsiteX2" fmla="*/ 3352718 w 10746300"/>
              <a:gd name="connsiteY2" fmla="*/ 55450 h 2675891"/>
              <a:gd name="connsiteX3" fmla="*/ 8606890 w 10746300"/>
              <a:gd name="connsiteY3" fmla="*/ 1216593 h 2675891"/>
              <a:gd name="connsiteX4" fmla="*/ 10711461 w 10746300"/>
              <a:gd name="connsiteY4" fmla="*/ 2595450 h 2675891"/>
              <a:gd name="connsiteX5" fmla="*/ 3352718 w 10746300"/>
              <a:gd name="connsiteY5" fmla="*/ 2029392 h 2675891"/>
              <a:gd name="connsiteX6" fmla="*/ 87004 w 10746300"/>
              <a:gd name="connsiteY6" fmla="*/ 1042421 h 2675891"/>
              <a:gd name="connsiteX0" fmla="*/ 87004 w 11635763"/>
              <a:gd name="connsiteY0" fmla="*/ 1042421 h 2430077"/>
              <a:gd name="connsiteX1" fmla="*/ 1146547 w 11635763"/>
              <a:gd name="connsiteY1" fmla="*/ 273165 h 2430077"/>
              <a:gd name="connsiteX2" fmla="*/ 3352718 w 11635763"/>
              <a:gd name="connsiteY2" fmla="*/ 55450 h 2430077"/>
              <a:gd name="connsiteX3" fmla="*/ 8606890 w 11635763"/>
              <a:gd name="connsiteY3" fmla="*/ 1216593 h 2430077"/>
              <a:gd name="connsiteX4" fmla="*/ 11611347 w 11635763"/>
              <a:gd name="connsiteY4" fmla="*/ 2319678 h 2430077"/>
              <a:gd name="connsiteX5" fmla="*/ 3352718 w 11635763"/>
              <a:gd name="connsiteY5" fmla="*/ 2029392 h 2430077"/>
              <a:gd name="connsiteX6" fmla="*/ 87004 w 11635763"/>
              <a:gd name="connsiteY6" fmla="*/ 1042421 h 2430077"/>
              <a:gd name="connsiteX0" fmla="*/ 52390 w 11601149"/>
              <a:gd name="connsiteY0" fmla="*/ 991845 h 2379501"/>
              <a:gd name="connsiteX1" fmla="*/ 1445761 w 11601149"/>
              <a:gd name="connsiteY1" fmla="*/ 759618 h 2379501"/>
              <a:gd name="connsiteX2" fmla="*/ 3318104 w 11601149"/>
              <a:gd name="connsiteY2" fmla="*/ 4874 h 2379501"/>
              <a:gd name="connsiteX3" fmla="*/ 8572276 w 11601149"/>
              <a:gd name="connsiteY3" fmla="*/ 1166017 h 2379501"/>
              <a:gd name="connsiteX4" fmla="*/ 11576733 w 11601149"/>
              <a:gd name="connsiteY4" fmla="*/ 2269102 h 2379501"/>
              <a:gd name="connsiteX5" fmla="*/ 3318104 w 11601149"/>
              <a:gd name="connsiteY5" fmla="*/ 1978816 h 2379501"/>
              <a:gd name="connsiteX6" fmla="*/ 52390 w 11601149"/>
              <a:gd name="connsiteY6" fmla="*/ 991845 h 2379501"/>
              <a:gd name="connsiteX0" fmla="*/ 29383 w 12681228"/>
              <a:gd name="connsiteY0" fmla="*/ 1964302 h 2358409"/>
              <a:gd name="connsiteX1" fmla="*/ 2525840 w 12681228"/>
              <a:gd name="connsiteY1" fmla="*/ 759618 h 2358409"/>
              <a:gd name="connsiteX2" fmla="*/ 4398183 w 12681228"/>
              <a:gd name="connsiteY2" fmla="*/ 4874 h 2358409"/>
              <a:gd name="connsiteX3" fmla="*/ 9652355 w 12681228"/>
              <a:gd name="connsiteY3" fmla="*/ 1166017 h 2358409"/>
              <a:gd name="connsiteX4" fmla="*/ 12656812 w 12681228"/>
              <a:gd name="connsiteY4" fmla="*/ 2269102 h 2358409"/>
              <a:gd name="connsiteX5" fmla="*/ 4398183 w 12681228"/>
              <a:gd name="connsiteY5" fmla="*/ 1978816 h 2358409"/>
              <a:gd name="connsiteX6" fmla="*/ 29383 w 12681228"/>
              <a:gd name="connsiteY6" fmla="*/ 1964302 h 2358409"/>
              <a:gd name="connsiteX0" fmla="*/ 29383 w 12681228"/>
              <a:gd name="connsiteY0" fmla="*/ 1228203 h 1622310"/>
              <a:gd name="connsiteX1" fmla="*/ 2525840 w 12681228"/>
              <a:gd name="connsiteY1" fmla="*/ 23519 h 1622310"/>
              <a:gd name="connsiteX2" fmla="*/ 5718983 w 12681228"/>
              <a:gd name="connsiteY2" fmla="*/ 676660 h 1622310"/>
              <a:gd name="connsiteX3" fmla="*/ 9652355 w 12681228"/>
              <a:gd name="connsiteY3" fmla="*/ 429918 h 1622310"/>
              <a:gd name="connsiteX4" fmla="*/ 12656812 w 12681228"/>
              <a:gd name="connsiteY4" fmla="*/ 1533003 h 1622310"/>
              <a:gd name="connsiteX5" fmla="*/ 4398183 w 12681228"/>
              <a:gd name="connsiteY5" fmla="*/ 1242717 h 1622310"/>
              <a:gd name="connsiteX6" fmla="*/ 29383 w 12681228"/>
              <a:gd name="connsiteY6" fmla="*/ 1228203 h 1622310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46705 w 12699790"/>
              <a:gd name="connsiteY0" fmla="*/ 1032301 h 1426408"/>
              <a:gd name="connsiteX1" fmla="*/ 2180305 w 12699790"/>
              <a:gd name="connsiteY1" fmla="*/ 30817 h 1426408"/>
              <a:gd name="connsiteX2" fmla="*/ 5736305 w 12699790"/>
              <a:gd name="connsiteY2" fmla="*/ 480758 h 1426408"/>
              <a:gd name="connsiteX3" fmla="*/ 9814820 w 12699790"/>
              <a:gd name="connsiteY3" fmla="*/ 451730 h 1426408"/>
              <a:gd name="connsiteX4" fmla="*/ 12674134 w 12699790"/>
              <a:gd name="connsiteY4" fmla="*/ 1337101 h 1426408"/>
              <a:gd name="connsiteX5" fmla="*/ 4415505 w 12699790"/>
              <a:gd name="connsiteY5" fmla="*/ 1046815 h 1426408"/>
              <a:gd name="connsiteX6" fmla="*/ 46705 w 12699790"/>
              <a:gd name="connsiteY6" fmla="*/ 1032301 h 1426408"/>
              <a:gd name="connsiteX0" fmla="*/ 387846 w 13104827"/>
              <a:gd name="connsiteY0" fmla="*/ 1032301 h 2413473"/>
              <a:gd name="connsiteX1" fmla="*/ 2521446 w 13104827"/>
              <a:gd name="connsiteY1" fmla="*/ 30817 h 2413473"/>
              <a:gd name="connsiteX2" fmla="*/ 6077446 w 13104827"/>
              <a:gd name="connsiteY2" fmla="*/ 480758 h 2413473"/>
              <a:gd name="connsiteX3" fmla="*/ 10155961 w 13104827"/>
              <a:gd name="connsiteY3" fmla="*/ 451730 h 2413473"/>
              <a:gd name="connsiteX4" fmla="*/ 13015275 w 13104827"/>
              <a:gd name="connsiteY4" fmla="*/ 1337101 h 2413473"/>
              <a:gd name="connsiteX5" fmla="*/ 11215503 w 13104827"/>
              <a:gd name="connsiteY5" fmla="*/ 2411157 h 2413473"/>
              <a:gd name="connsiteX6" fmla="*/ 387846 w 13104827"/>
              <a:gd name="connsiteY6" fmla="*/ 1032301 h 2413473"/>
              <a:gd name="connsiteX0" fmla="*/ 463794 w 13180775"/>
              <a:gd name="connsiteY0" fmla="*/ 1003397 h 2384569"/>
              <a:gd name="connsiteX1" fmla="*/ 2597394 w 13180775"/>
              <a:gd name="connsiteY1" fmla="*/ 1913 h 2384569"/>
              <a:gd name="connsiteX2" fmla="*/ 8199908 w 13180775"/>
              <a:gd name="connsiteY2" fmla="*/ 742139 h 2384569"/>
              <a:gd name="connsiteX3" fmla="*/ 10231909 w 13180775"/>
              <a:gd name="connsiteY3" fmla="*/ 422826 h 2384569"/>
              <a:gd name="connsiteX4" fmla="*/ 13091223 w 13180775"/>
              <a:gd name="connsiteY4" fmla="*/ 1308197 h 2384569"/>
              <a:gd name="connsiteX5" fmla="*/ 11291451 w 13180775"/>
              <a:gd name="connsiteY5" fmla="*/ 2382253 h 2384569"/>
              <a:gd name="connsiteX6" fmla="*/ 463794 w 13180775"/>
              <a:gd name="connsiteY6" fmla="*/ 1003397 h 2384569"/>
              <a:gd name="connsiteX0" fmla="*/ 41439 w 12758420"/>
              <a:gd name="connsiteY0" fmla="*/ 612625 h 1993797"/>
              <a:gd name="connsiteX1" fmla="*/ 7167953 w 12758420"/>
              <a:gd name="connsiteY1" fmla="*/ 1817313 h 1993797"/>
              <a:gd name="connsiteX2" fmla="*/ 7777553 w 12758420"/>
              <a:gd name="connsiteY2" fmla="*/ 351367 h 1993797"/>
              <a:gd name="connsiteX3" fmla="*/ 9809554 w 12758420"/>
              <a:gd name="connsiteY3" fmla="*/ 32054 h 1993797"/>
              <a:gd name="connsiteX4" fmla="*/ 12668868 w 12758420"/>
              <a:gd name="connsiteY4" fmla="*/ 917425 h 1993797"/>
              <a:gd name="connsiteX5" fmla="*/ 10869096 w 12758420"/>
              <a:gd name="connsiteY5" fmla="*/ 1991481 h 1993797"/>
              <a:gd name="connsiteX6" fmla="*/ 41439 w 12758420"/>
              <a:gd name="connsiteY6" fmla="*/ 612625 h 1993797"/>
              <a:gd name="connsiteX0" fmla="*/ 1824082 w 5569992"/>
              <a:gd name="connsiteY0" fmla="*/ 2267253 h 2272975"/>
              <a:gd name="connsiteX1" fmla="*/ 53339 w 5569992"/>
              <a:gd name="connsiteY1" fmla="*/ 1817313 h 2272975"/>
              <a:gd name="connsiteX2" fmla="*/ 662939 w 5569992"/>
              <a:gd name="connsiteY2" fmla="*/ 351367 h 2272975"/>
              <a:gd name="connsiteX3" fmla="*/ 2694940 w 5569992"/>
              <a:gd name="connsiteY3" fmla="*/ 32054 h 2272975"/>
              <a:gd name="connsiteX4" fmla="*/ 5554254 w 5569992"/>
              <a:gd name="connsiteY4" fmla="*/ 917425 h 2272975"/>
              <a:gd name="connsiteX5" fmla="*/ 3754482 w 5569992"/>
              <a:gd name="connsiteY5" fmla="*/ 1991481 h 2272975"/>
              <a:gd name="connsiteX6" fmla="*/ 1824082 w 5569992"/>
              <a:gd name="connsiteY6" fmla="*/ 2267253 h 2272975"/>
              <a:gd name="connsiteX0" fmla="*/ 1824082 w 3945162"/>
              <a:gd name="connsiteY0" fmla="*/ 2262360 h 2268664"/>
              <a:gd name="connsiteX1" fmla="*/ 53339 w 3945162"/>
              <a:gd name="connsiteY1" fmla="*/ 1812420 h 2268664"/>
              <a:gd name="connsiteX2" fmla="*/ 662939 w 3945162"/>
              <a:gd name="connsiteY2" fmla="*/ 346474 h 2268664"/>
              <a:gd name="connsiteX3" fmla="*/ 2694940 w 3945162"/>
              <a:gd name="connsiteY3" fmla="*/ 27161 h 2268664"/>
              <a:gd name="connsiteX4" fmla="*/ 3754483 w 3945162"/>
              <a:gd name="connsiteY4" fmla="*/ 839961 h 2268664"/>
              <a:gd name="connsiteX5" fmla="*/ 3754482 w 3945162"/>
              <a:gd name="connsiteY5" fmla="*/ 1986588 h 2268664"/>
              <a:gd name="connsiteX6" fmla="*/ 1824082 w 3945162"/>
              <a:gd name="connsiteY6" fmla="*/ 2262360 h 2268664"/>
              <a:gd name="connsiteX0" fmla="*/ 1824082 w 4016541"/>
              <a:gd name="connsiteY0" fmla="*/ 2262360 h 2264816"/>
              <a:gd name="connsiteX1" fmla="*/ 53339 w 4016541"/>
              <a:gd name="connsiteY1" fmla="*/ 1812420 h 2264816"/>
              <a:gd name="connsiteX2" fmla="*/ 662939 w 4016541"/>
              <a:gd name="connsiteY2" fmla="*/ 346474 h 2264816"/>
              <a:gd name="connsiteX3" fmla="*/ 2694940 w 4016541"/>
              <a:gd name="connsiteY3" fmla="*/ 27161 h 2264816"/>
              <a:gd name="connsiteX4" fmla="*/ 3754483 w 4016541"/>
              <a:gd name="connsiteY4" fmla="*/ 839961 h 2264816"/>
              <a:gd name="connsiteX5" fmla="*/ 3856082 w 4016541"/>
              <a:gd name="connsiteY5" fmla="*/ 1667274 h 2264816"/>
              <a:gd name="connsiteX6" fmla="*/ 1824082 w 4016541"/>
              <a:gd name="connsiteY6" fmla="*/ 2262360 h 226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16541" h="2264816">
                <a:moveTo>
                  <a:pt x="1824082" y="2262360"/>
                </a:moveTo>
                <a:cubicBezTo>
                  <a:pt x="1190292" y="2286551"/>
                  <a:pt x="246863" y="2131734"/>
                  <a:pt x="53339" y="1812420"/>
                </a:cubicBezTo>
                <a:cubicBezTo>
                  <a:pt x="-140185" y="1493106"/>
                  <a:pt x="222672" y="644017"/>
                  <a:pt x="662939" y="346474"/>
                </a:cubicBezTo>
                <a:cubicBezTo>
                  <a:pt x="1103206" y="48931"/>
                  <a:pt x="2179683" y="-55087"/>
                  <a:pt x="2694940" y="27161"/>
                </a:cubicBezTo>
                <a:cubicBezTo>
                  <a:pt x="3210197" y="109409"/>
                  <a:pt x="3560959" y="566609"/>
                  <a:pt x="3754483" y="839961"/>
                </a:cubicBezTo>
                <a:cubicBezTo>
                  <a:pt x="3948007" y="1113313"/>
                  <a:pt x="4177815" y="1430208"/>
                  <a:pt x="3856082" y="1667274"/>
                </a:cubicBezTo>
                <a:cubicBezTo>
                  <a:pt x="3534349" y="1904340"/>
                  <a:pt x="2457873" y="2238169"/>
                  <a:pt x="1824082" y="2262360"/>
                </a:cubicBezTo>
                <a:close/>
              </a:path>
            </a:pathLst>
          </a:custGeom>
          <a:solidFill>
            <a:srgbClr val="0E58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10">
            <a:extLst>
              <a:ext uri="{FF2B5EF4-FFF2-40B4-BE49-F238E27FC236}">
                <a16:creationId xmlns:a16="http://schemas.microsoft.com/office/drawing/2014/main" id="{B5AD580D-0454-4657-9D42-7EBF5D66C8AD}"/>
              </a:ext>
            </a:extLst>
          </p:cNvPr>
          <p:cNvSpPr/>
          <p:nvPr userDrawn="1"/>
        </p:nvSpPr>
        <p:spPr>
          <a:xfrm rot="10800000">
            <a:off x="9223072" y="-1051185"/>
            <a:ext cx="4016541" cy="2264816"/>
          </a:xfrm>
          <a:custGeom>
            <a:avLst/>
            <a:gdLst>
              <a:gd name="connsiteX0" fmla="*/ 0 w 6531428"/>
              <a:gd name="connsiteY0" fmla="*/ 986971 h 1973942"/>
              <a:gd name="connsiteX1" fmla="*/ 3265714 w 6531428"/>
              <a:gd name="connsiteY1" fmla="*/ 0 h 1973942"/>
              <a:gd name="connsiteX2" fmla="*/ 6531428 w 6531428"/>
              <a:gd name="connsiteY2" fmla="*/ 986971 h 1973942"/>
              <a:gd name="connsiteX3" fmla="*/ 3265714 w 6531428"/>
              <a:gd name="connsiteY3" fmla="*/ 1973942 h 1973942"/>
              <a:gd name="connsiteX4" fmla="*/ 0 w 6531428"/>
              <a:gd name="connsiteY4" fmla="*/ 986971 h 1973942"/>
              <a:gd name="connsiteX0" fmla="*/ 0 w 6583817"/>
              <a:gd name="connsiteY0" fmla="*/ 1036858 h 2023829"/>
              <a:gd name="connsiteX1" fmla="*/ 3265714 w 6583817"/>
              <a:gd name="connsiteY1" fmla="*/ 49887 h 2023829"/>
              <a:gd name="connsiteX2" fmla="*/ 5138057 w 6583817"/>
              <a:gd name="connsiteY2" fmla="*/ 238572 h 2023829"/>
              <a:gd name="connsiteX3" fmla="*/ 6531428 w 6583817"/>
              <a:gd name="connsiteY3" fmla="*/ 1036858 h 2023829"/>
              <a:gd name="connsiteX4" fmla="*/ 3265714 w 6583817"/>
              <a:gd name="connsiteY4" fmla="*/ 2023829 h 2023829"/>
              <a:gd name="connsiteX5" fmla="*/ 0 w 6583817"/>
              <a:gd name="connsiteY5" fmla="*/ 1036858 h 2023829"/>
              <a:gd name="connsiteX0" fmla="*/ 87004 w 6670821"/>
              <a:gd name="connsiteY0" fmla="*/ 1036858 h 2023829"/>
              <a:gd name="connsiteX1" fmla="*/ 1146547 w 6670821"/>
              <a:gd name="connsiteY1" fmla="*/ 267602 h 2023829"/>
              <a:gd name="connsiteX2" fmla="*/ 3352718 w 6670821"/>
              <a:gd name="connsiteY2" fmla="*/ 49887 h 2023829"/>
              <a:gd name="connsiteX3" fmla="*/ 5225061 w 6670821"/>
              <a:gd name="connsiteY3" fmla="*/ 238572 h 2023829"/>
              <a:gd name="connsiteX4" fmla="*/ 6618432 w 6670821"/>
              <a:gd name="connsiteY4" fmla="*/ 1036858 h 2023829"/>
              <a:gd name="connsiteX5" fmla="*/ 3352718 w 6670821"/>
              <a:gd name="connsiteY5" fmla="*/ 2023829 h 2023829"/>
              <a:gd name="connsiteX6" fmla="*/ 87004 w 6670821"/>
              <a:gd name="connsiteY6" fmla="*/ 1036858 h 2023829"/>
              <a:gd name="connsiteX0" fmla="*/ 87004 w 8875308"/>
              <a:gd name="connsiteY0" fmla="*/ 1015551 h 2002522"/>
              <a:gd name="connsiteX1" fmla="*/ 1146547 w 8875308"/>
              <a:gd name="connsiteY1" fmla="*/ 246295 h 2002522"/>
              <a:gd name="connsiteX2" fmla="*/ 3352718 w 8875308"/>
              <a:gd name="connsiteY2" fmla="*/ 28580 h 2002522"/>
              <a:gd name="connsiteX3" fmla="*/ 8795576 w 8875308"/>
              <a:gd name="connsiteY3" fmla="*/ 797837 h 2002522"/>
              <a:gd name="connsiteX4" fmla="*/ 6618432 w 8875308"/>
              <a:gd name="connsiteY4" fmla="*/ 1015551 h 2002522"/>
              <a:gd name="connsiteX5" fmla="*/ 3352718 w 8875308"/>
              <a:gd name="connsiteY5" fmla="*/ 2002522 h 2002522"/>
              <a:gd name="connsiteX6" fmla="*/ 87004 w 8875308"/>
              <a:gd name="connsiteY6" fmla="*/ 1015551 h 2002522"/>
              <a:gd name="connsiteX0" fmla="*/ 87004 w 10749712"/>
              <a:gd name="connsiteY0" fmla="*/ 1015551 h 2649021"/>
              <a:gd name="connsiteX1" fmla="*/ 1146547 w 10749712"/>
              <a:gd name="connsiteY1" fmla="*/ 246295 h 2649021"/>
              <a:gd name="connsiteX2" fmla="*/ 3352718 w 10749712"/>
              <a:gd name="connsiteY2" fmla="*/ 28580 h 2649021"/>
              <a:gd name="connsiteX3" fmla="*/ 8795576 w 10749712"/>
              <a:gd name="connsiteY3" fmla="*/ 797837 h 2649021"/>
              <a:gd name="connsiteX4" fmla="*/ 10711461 w 10749712"/>
              <a:gd name="connsiteY4" fmla="*/ 2568580 h 2649021"/>
              <a:gd name="connsiteX5" fmla="*/ 3352718 w 10749712"/>
              <a:gd name="connsiteY5" fmla="*/ 2002522 h 2649021"/>
              <a:gd name="connsiteX6" fmla="*/ 87004 w 10749712"/>
              <a:gd name="connsiteY6" fmla="*/ 1015551 h 2649021"/>
              <a:gd name="connsiteX0" fmla="*/ 87004 w 10746300"/>
              <a:gd name="connsiteY0" fmla="*/ 1042421 h 2675891"/>
              <a:gd name="connsiteX1" fmla="*/ 1146547 w 10746300"/>
              <a:gd name="connsiteY1" fmla="*/ 273165 h 2675891"/>
              <a:gd name="connsiteX2" fmla="*/ 3352718 w 10746300"/>
              <a:gd name="connsiteY2" fmla="*/ 55450 h 2675891"/>
              <a:gd name="connsiteX3" fmla="*/ 8606890 w 10746300"/>
              <a:gd name="connsiteY3" fmla="*/ 1216593 h 2675891"/>
              <a:gd name="connsiteX4" fmla="*/ 10711461 w 10746300"/>
              <a:gd name="connsiteY4" fmla="*/ 2595450 h 2675891"/>
              <a:gd name="connsiteX5" fmla="*/ 3352718 w 10746300"/>
              <a:gd name="connsiteY5" fmla="*/ 2029392 h 2675891"/>
              <a:gd name="connsiteX6" fmla="*/ 87004 w 10746300"/>
              <a:gd name="connsiteY6" fmla="*/ 1042421 h 2675891"/>
              <a:gd name="connsiteX0" fmla="*/ 87004 w 11635763"/>
              <a:gd name="connsiteY0" fmla="*/ 1042421 h 2430077"/>
              <a:gd name="connsiteX1" fmla="*/ 1146547 w 11635763"/>
              <a:gd name="connsiteY1" fmla="*/ 273165 h 2430077"/>
              <a:gd name="connsiteX2" fmla="*/ 3352718 w 11635763"/>
              <a:gd name="connsiteY2" fmla="*/ 55450 h 2430077"/>
              <a:gd name="connsiteX3" fmla="*/ 8606890 w 11635763"/>
              <a:gd name="connsiteY3" fmla="*/ 1216593 h 2430077"/>
              <a:gd name="connsiteX4" fmla="*/ 11611347 w 11635763"/>
              <a:gd name="connsiteY4" fmla="*/ 2319678 h 2430077"/>
              <a:gd name="connsiteX5" fmla="*/ 3352718 w 11635763"/>
              <a:gd name="connsiteY5" fmla="*/ 2029392 h 2430077"/>
              <a:gd name="connsiteX6" fmla="*/ 87004 w 11635763"/>
              <a:gd name="connsiteY6" fmla="*/ 1042421 h 2430077"/>
              <a:gd name="connsiteX0" fmla="*/ 52390 w 11601149"/>
              <a:gd name="connsiteY0" fmla="*/ 991845 h 2379501"/>
              <a:gd name="connsiteX1" fmla="*/ 1445761 w 11601149"/>
              <a:gd name="connsiteY1" fmla="*/ 759618 h 2379501"/>
              <a:gd name="connsiteX2" fmla="*/ 3318104 w 11601149"/>
              <a:gd name="connsiteY2" fmla="*/ 4874 h 2379501"/>
              <a:gd name="connsiteX3" fmla="*/ 8572276 w 11601149"/>
              <a:gd name="connsiteY3" fmla="*/ 1166017 h 2379501"/>
              <a:gd name="connsiteX4" fmla="*/ 11576733 w 11601149"/>
              <a:gd name="connsiteY4" fmla="*/ 2269102 h 2379501"/>
              <a:gd name="connsiteX5" fmla="*/ 3318104 w 11601149"/>
              <a:gd name="connsiteY5" fmla="*/ 1978816 h 2379501"/>
              <a:gd name="connsiteX6" fmla="*/ 52390 w 11601149"/>
              <a:gd name="connsiteY6" fmla="*/ 991845 h 2379501"/>
              <a:gd name="connsiteX0" fmla="*/ 29383 w 12681228"/>
              <a:gd name="connsiteY0" fmla="*/ 1964302 h 2358409"/>
              <a:gd name="connsiteX1" fmla="*/ 2525840 w 12681228"/>
              <a:gd name="connsiteY1" fmla="*/ 759618 h 2358409"/>
              <a:gd name="connsiteX2" fmla="*/ 4398183 w 12681228"/>
              <a:gd name="connsiteY2" fmla="*/ 4874 h 2358409"/>
              <a:gd name="connsiteX3" fmla="*/ 9652355 w 12681228"/>
              <a:gd name="connsiteY3" fmla="*/ 1166017 h 2358409"/>
              <a:gd name="connsiteX4" fmla="*/ 12656812 w 12681228"/>
              <a:gd name="connsiteY4" fmla="*/ 2269102 h 2358409"/>
              <a:gd name="connsiteX5" fmla="*/ 4398183 w 12681228"/>
              <a:gd name="connsiteY5" fmla="*/ 1978816 h 2358409"/>
              <a:gd name="connsiteX6" fmla="*/ 29383 w 12681228"/>
              <a:gd name="connsiteY6" fmla="*/ 1964302 h 2358409"/>
              <a:gd name="connsiteX0" fmla="*/ 29383 w 12681228"/>
              <a:gd name="connsiteY0" fmla="*/ 1228203 h 1622310"/>
              <a:gd name="connsiteX1" fmla="*/ 2525840 w 12681228"/>
              <a:gd name="connsiteY1" fmla="*/ 23519 h 1622310"/>
              <a:gd name="connsiteX2" fmla="*/ 5718983 w 12681228"/>
              <a:gd name="connsiteY2" fmla="*/ 676660 h 1622310"/>
              <a:gd name="connsiteX3" fmla="*/ 9652355 w 12681228"/>
              <a:gd name="connsiteY3" fmla="*/ 429918 h 1622310"/>
              <a:gd name="connsiteX4" fmla="*/ 12656812 w 12681228"/>
              <a:gd name="connsiteY4" fmla="*/ 1533003 h 1622310"/>
              <a:gd name="connsiteX5" fmla="*/ 4398183 w 12681228"/>
              <a:gd name="connsiteY5" fmla="*/ 1242717 h 1622310"/>
              <a:gd name="connsiteX6" fmla="*/ 29383 w 12681228"/>
              <a:gd name="connsiteY6" fmla="*/ 1228203 h 1622310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46705 w 12699790"/>
              <a:gd name="connsiteY0" fmla="*/ 1032301 h 1426408"/>
              <a:gd name="connsiteX1" fmla="*/ 2180305 w 12699790"/>
              <a:gd name="connsiteY1" fmla="*/ 30817 h 1426408"/>
              <a:gd name="connsiteX2" fmla="*/ 5736305 w 12699790"/>
              <a:gd name="connsiteY2" fmla="*/ 480758 h 1426408"/>
              <a:gd name="connsiteX3" fmla="*/ 9814820 w 12699790"/>
              <a:gd name="connsiteY3" fmla="*/ 451730 h 1426408"/>
              <a:gd name="connsiteX4" fmla="*/ 12674134 w 12699790"/>
              <a:gd name="connsiteY4" fmla="*/ 1337101 h 1426408"/>
              <a:gd name="connsiteX5" fmla="*/ 4415505 w 12699790"/>
              <a:gd name="connsiteY5" fmla="*/ 1046815 h 1426408"/>
              <a:gd name="connsiteX6" fmla="*/ 46705 w 12699790"/>
              <a:gd name="connsiteY6" fmla="*/ 1032301 h 1426408"/>
              <a:gd name="connsiteX0" fmla="*/ 387846 w 13104827"/>
              <a:gd name="connsiteY0" fmla="*/ 1032301 h 2413473"/>
              <a:gd name="connsiteX1" fmla="*/ 2521446 w 13104827"/>
              <a:gd name="connsiteY1" fmla="*/ 30817 h 2413473"/>
              <a:gd name="connsiteX2" fmla="*/ 6077446 w 13104827"/>
              <a:gd name="connsiteY2" fmla="*/ 480758 h 2413473"/>
              <a:gd name="connsiteX3" fmla="*/ 10155961 w 13104827"/>
              <a:gd name="connsiteY3" fmla="*/ 451730 h 2413473"/>
              <a:gd name="connsiteX4" fmla="*/ 13015275 w 13104827"/>
              <a:gd name="connsiteY4" fmla="*/ 1337101 h 2413473"/>
              <a:gd name="connsiteX5" fmla="*/ 11215503 w 13104827"/>
              <a:gd name="connsiteY5" fmla="*/ 2411157 h 2413473"/>
              <a:gd name="connsiteX6" fmla="*/ 387846 w 13104827"/>
              <a:gd name="connsiteY6" fmla="*/ 1032301 h 2413473"/>
              <a:gd name="connsiteX0" fmla="*/ 463794 w 13180775"/>
              <a:gd name="connsiteY0" fmla="*/ 1003397 h 2384569"/>
              <a:gd name="connsiteX1" fmla="*/ 2597394 w 13180775"/>
              <a:gd name="connsiteY1" fmla="*/ 1913 h 2384569"/>
              <a:gd name="connsiteX2" fmla="*/ 8199908 w 13180775"/>
              <a:gd name="connsiteY2" fmla="*/ 742139 h 2384569"/>
              <a:gd name="connsiteX3" fmla="*/ 10231909 w 13180775"/>
              <a:gd name="connsiteY3" fmla="*/ 422826 h 2384569"/>
              <a:gd name="connsiteX4" fmla="*/ 13091223 w 13180775"/>
              <a:gd name="connsiteY4" fmla="*/ 1308197 h 2384569"/>
              <a:gd name="connsiteX5" fmla="*/ 11291451 w 13180775"/>
              <a:gd name="connsiteY5" fmla="*/ 2382253 h 2384569"/>
              <a:gd name="connsiteX6" fmla="*/ 463794 w 13180775"/>
              <a:gd name="connsiteY6" fmla="*/ 1003397 h 2384569"/>
              <a:gd name="connsiteX0" fmla="*/ 41439 w 12758420"/>
              <a:gd name="connsiteY0" fmla="*/ 612625 h 1993797"/>
              <a:gd name="connsiteX1" fmla="*/ 7167953 w 12758420"/>
              <a:gd name="connsiteY1" fmla="*/ 1817313 h 1993797"/>
              <a:gd name="connsiteX2" fmla="*/ 7777553 w 12758420"/>
              <a:gd name="connsiteY2" fmla="*/ 351367 h 1993797"/>
              <a:gd name="connsiteX3" fmla="*/ 9809554 w 12758420"/>
              <a:gd name="connsiteY3" fmla="*/ 32054 h 1993797"/>
              <a:gd name="connsiteX4" fmla="*/ 12668868 w 12758420"/>
              <a:gd name="connsiteY4" fmla="*/ 917425 h 1993797"/>
              <a:gd name="connsiteX5" fmla="*/ 10869096 w 12758420"/>
              <a:gd name="connsiteY5" fmla="*/ 1991481 h 1993797"/>
              <a:gd name="connsiteX6" fmla="*/ 41439 w 12758420"/>
              <a:gd name="connsiteY6" fmla="*/ 612625 h 1993797"/>
              <a:gd name="connsiteX0" fmla="*/ 1824082 w 5569992"/>
              <a:gd name="connsiteY0" fmla="*/ 2267253 h 2272975"/>
              <a:gd name="connsiteX1" fmla="*/ 53339 w 5569992"/>
              <a:gd name="connsiteY1" fmla="*/ 1817313 h 2272975"/>
              <a:gd name="connsiteX2" fmla="*/ 662939 w 5569992"/>
              <a:gd name="connsiteY2" fmla="*/ 351367 h 2272975"/>
              <a:gd name="connsiteX3" fmla="*/ 2694940 w 5569992"/>
              <a:gd name="connsiteY3" fmla="*/ 32054 h 2272975"/>
              <a:gd name="connsiteX4" fmla="*/ 5554254 w 5569992"/>
              <a:gd name="connsiteY4" fmla="*/ 917425 h 2272975"/>
              <a:gd name="connsiteX5" fmla="*/ 3754482 w 5569992"/>
              <a:gd name="connsiteY5" fmla="*/ 1991481 h 2272975"/>
              <a:gd name="connsiteX6" fmla="*/ 1824082 w 5569992"/>
              <a:gd name="connsiteY6" fmla="*/ 2267253 h 2272975"/>
              <a:gd name="connsiteX0" fmla="*/ 1824082 w 3945162"/>
              <a:gd name="connsiteY0" fmla="*/ 2262360 h 2268664"/>
              <a:gd name="connsiteX1" fmla="*/ 53339 w 3945162"/>
              <a:gd name="connsiteY1" fmla="*/ 1812420 h 2268664"/>
              <a:gd name="connsiteX2" fmla="*/ 662939 w 3945162"/>
              <a:gd name="connsiteY2" fmla="*/ 346474 h 2268664"/>
              <a:gd name="connsiteX3" fmla="*/ 2694940 w 3945162"/>
              <a:gd name="connsiteY3" fmla="*/ 27161 h 2268664"/>
              <a:gd name="connsiteX4" fmla="*/ 3754483 w 3945162"/>
              <a:gd name="connsiteY4" fmla="*/ 839961 h 2268664"/>
              <a:gd name="connsiteX5" fmla="*/ 3754482 w 3945162"/>
              <a:gd name="connsiteY5" fmla="*/ 1986588 h 2268664"/>
              <a:gd name="connsiteX6" fmla="*/ 1824082 w 3945162"/>
              <a:gd name="connsiteY6" fmla="*/ 2262360 h 2268664"/>
              <a:gd name="connsiteX0" fmla="*/ 1824082 w 4016541"/>
              <a:gd name="connsiteY0" fmla="*/ 2262360 h 2264816"/>
              <a:gd name="connsiteX1" fmla="*/ 53339 w 4016541"/>
              <a:gd name="connsiteY1" fmla="*/ 1812420 h 2264816"/>
              <a:gd name="connsiteX2" fmla="*/ 662939 w 4016541"/>
              <a:gd name="connsiteY2" fmla="*/ 346474 h 2264816"/>
              <a:gd name="connsiteX3" fmla="*/ 2694940 w 4016541"/>
              <a:gd name="connsiteY3" fmla="*/ 27161 h 2264816"/>
              <a:gd name="connsiteX4" fmla="*/ 3754483 w 4016541"/>
              <a:gd name="connsiteY4" fmla="*/ 839961 h 2264816"/>
              <a:gd name="connsiteX5" fmla="*/ 3856082 w 4016541"/>
              <a:gd name="connsiteY5" fmla="*/ 1667274 h 2264816"/>
              <a:gd name="connsiteX6" fmla="*/ 1824082 w 4016541"/>
              <a:gd name="connsiteY6" fmla="*/ 2262360 h 226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16541" h="2264816">
                <a:moveTo>
                  <a:pt x="1824082" y="2262360"/>
                </a:moveTo>
                <a:cubicBezTo>
                  <a:pt x="1190292" y="2286551"/>
                  <a:pt x="246863" y="2131734"/>
                  <a:pt x="53339" y="1812420"/>
                </a:cubicBezTo>
                <a:cubicBezTo>
                  <a:pt x="-140185" y="1493106"/>
                  <a:pt x="222672" y="644017"/>
                  <a:pt x="662939" y="346474"/>
                </a:cubicBezTo>
                <a:cubicBezTo>
                  <a:pt x="1103206" y="48931"/>
                  <a:pt x="2179683" y="-55087"/>
                  <a:pt x="2694940" y="27161"/>
                </a:cubicBezTo>
                <a:cubicBezTo>
                  <a:pt x="3210197" y="109409"/>
                  <a:pt x="3560959" y="566609"/>
                  <a:pt x="3754483" y="839961"/>
                </a:cubicBezTo>
                <a:cubicBezTo>
                  <a:pt x="3948007" y="1113313"/>
                  <a:pt x="4177815" y="1430208"/>
                  <a:pt x="3856082" y="1667274"/>
                </a:cubicBezTo>
                <a:cubicBezTo>
                  <a:pt x="3534349" y="1904340"/>
                  <a:pt x="2457873" y="2238169"/>
                  <a:pt x="1824082" y="2262360"/>
                </a:cubicBezTo>
                <a:close/>
              </a:path>
            </a:pathLst>
          </a:custGeom>
          <a:solidFill>
            <a:srgbClr val="0E58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41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A391F-0CB6-48F3-83AA-59CC4FBBC0C1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11522E8-45D7-4A64-8B12-2113DED51E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8729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A391F-0CB6-48F3-83AA-59CC4FBBC0C1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522E8-45D7-4A64-8B12-2113DED51E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8647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A391F-0CB6-48F3-83AA-59CC4FBBC0C1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522E8-45D7-4A64-8B12-2113DED51E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091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A391F-0CB6-48F3-83AA-59CC4FBBC0C1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522E8-45D7-4A64-8B12-2113DED51E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2505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A391F-0CB6-48F3-83AA-59CC4FBBC0C1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11522E8-45D7-4A64-8B12-2113DED51E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1543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A391F-0CB6-48F3-83AA-59CC4FBBC0C1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11522E8-45D7-4A64-8B12-2113DED51E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7703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A391F-0CB6-48F3-83AA-59CC4FBBC0C1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11522E8-45D7-4A64-8B12-2113DED51E2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427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A391F-0CB6-48F3-83AA-59CC4FBBC0C1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11522E8-45D7-4A64-8B12-2113DED51E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6979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A391F-0CB6-48F3-83AA-59CC4FBBC0C1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11522E8-45D7-4A64-8B12-2113DED51E2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919804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A391F-0CB6-48F3-83AA-59CC4FBBC0C1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11522E8-45D7-4A64-8B12-2113DED51E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212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F0F255-DF12-430B-88B2-EB7DC4DDC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657114" cy="1325563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3B9C72-075F-417D-A0BE-8114AA7990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915400" cy="4351338"/>
          </a:xfrm>
        </p:spPr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4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4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4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4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73ABF52-87EF-4AE4-8AC9-0704A9F708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3932" y="4586514"/>
            <a:ext cx="2339409" cy="2339409"/>
          </a:xfrm>
          <a:prstGeom prst="rect">
            <a:avLst/>
          </a:prstGeom>
        </p:spPr>
      </p:pic>
      <p:sp>
        <p:nvSpPr>
          <p:cNvPr id="11" name="Овал 10">
            <a:extLst>
              <a:ext uri="{FF2B5EF4-FFF2-40B4-BE49-F238E27FC236}">
                <a16:creationId xmlns:a16="http://schemas.microsoft.com/office/drawing/2014/main" id="{300C6E73-5953-4204-8DC9-494C3DE107EE}"/>
              </a:ext>
            </a:extLst>
          </p:cNvPr>
          <p:cNvSpPr/>
          <p:nvPr userDrawn="1"/>
        </p:nvSpPr>
        <p:spPr>
          <a:xfrm>
            <a:off x="-1253129" y="6062820"/>
            <a:ext cx="12700382" cy="1399744"/>
          </a:xfrm>
          <a:custGeom>
            <a:avLst/>
            <a:gdLst>
              <a:gd name="connsiteX0" fmla="*/ 0 w 6531428"/>
              <a:gd name="connsiteY0" fmla="*/ 986971 h 1973942"/>
              <a:gd name="connsiteX1" fmla="*/ 3265714 w 6531428"/>
              <a:gd name="connsiteY1" fmla="*/ 0 h 1973942"/>
              <a:gd name="connsiteX2" fmla="*/ 6531428 w 6531428"/>
              <a:gd name="connsiteY2" fmla="*/ 986971 h 1973942"/>
              <a:gd name="connsiteX3" fmla="*/ 3265714 w 6531428"/>
              <a:gd name="connsiteY3" fmla="*/ 1973942 h 1973942"/>
              <a:gd name="connsiteX4" fmla="*/ 0 w 6531428"/>
              <a:gd name="connsiteY4" fmla="*/ 986971 h 1973942"/>
              <a:gd name="connsiteX0" fmla="*/ 0 w 6583817"/>
              <a:gd name="connsiteY0" fmla="*/ 1036858 h 2023829"/>
              <a:gd name="connsiteX1" fmla="*/ 3265714 w 6583817"/>
              <a:gd name="connsiteY1" fmla="*/ 49887 h 2023829"/>
              <a:gd name="connsiteX2" fmla="*/ 5138057 w 6583817"/>
              <a:gd name="connsiteY2" fmla="*/ 238572 h 2023829"/>
              <a:gd name="connsiteX3" fmla="*/ 6531428 w 6583817"/>
              <a:gd name="connsiteY3" fmla="*/ 1036858 h 2023829"/>
              <a:gd name="connsiteX4" fmla="*/ 3265714 w 6583817"/>
              <a:gd name="connsiteY4" fmla="*/ 2023829 h 2023829"/>
              <a:gd name="connsiteX5" fmla="*/ 0 w 6583817"/>
              <a:gd name="connsiteY5" fmla="*/ 1036858 h 2023829"/>
              <a:gd name="connsiteX0" fmla="*/ 87004 w 6670821"/>
              <a:gd name="connsiteY0" fmla="*/ 1036858 h 2023829"/>
              <a:gd name="connsiteX1" fmla="*/ 1146547 w 6670821"/>
              <a:gd name="connsiteY1" fmla="*/ 267602 h 2023829"/>
              <a:gd name="connsiteX2" fmla="*/ 3352718 w 6670821"/>
              <a:gd name="connsiteY2" fmla="*/ 49887 h 2023829"/>
              <a:gd name="connsiteX3" fmla="*/ 5225061 w 6670821"/>
              <a:gd name="connsiteY3" fmla="*/ 238572 h 2023829"/>
              <a:gd name="connsiteX4" fmla="*/ 6618432 w 6670821"/>
              <a:gd name="connsiteY4" fmla="*/ 1036858 h 2023829"/>
              <a:gd name="connsiteX5" fmla="*/ 3352718 w 6670821"/>
              <a:gd name="connsiteY5" fmla="*/ 2023829 h 2023829"/>
              <a:gd name="connsiteX6" fmla="*/ 87004 w 6670821"/>
              <a:gd name="connsiteY6" fmla="*/ 1036858 h 2023829"/>
              <a:gd name="connsiteX0" fmla="*/ 87004 w 8875308"/>
              <a:gd name="connsiteY0" fmla="*/ 1015551 h 2002522"/>
              <a:gd name="connsiteX1" fmla="*/ 1146547 w 8875308"/>
              <a:gd name="connsiteY1" fmla="*/ 246295 h 2002522"/>
              <a:gd name="connsiteX2" fmla="*/ 3352718 w 8875308"/>
              <a:gd name="connsiteY2" fmla="*/ 28580 h 2002522"/>
              <a:gd name="connsiteX3" fmla="*/ 8795576 w 8875308"/>
              <a:gd name="connsiteY3" fmla="*/ 797837 h 2002522"/>
              <a:gd name="connsiteX4" fmla="*/ 6618432 w 8875308"/>
              <a:gd name="connsiteY4" fmla="*/ 1015551 h 2002522"/>
              <a:gd name="connsiteX5" fmla="*/ 3352718 w 8875308"/>
              <a:gd name="connsiteY5" fmla="*/ 2002522 h 2002522"/>
              <a:gd name="connsiteX6" fmla="*/ 87004 w 8875308"/>
              <a:gd name="connsiteY6" fmla="*/ 1015551 h 2002522"/>
              <a:gd name="connsiteX0" fmla="*/ 87004 w 10749712"/>
              <a:gd name="connsiteY0" fmla="*/ 1015551 h 2649021"/>
              <a:gd name="connsiteX1" fmla="*/ 1146547 w 10749712"/>
              <a:gd name="connsiteY1" fmla="*/ 246295 h 2649021"/>
              <a:gd name="connsiteX2" fmla="*/ 3352718 w 10749712"/>
              <a:gd name="connsiteY2" fmla="*/ 28580 h 2649021"/>
              <a:gd name="connsiteX3" fmla="*/ 8795576 w 10749712"/>
              <a:gd name="connsiteY3" fmla="*/ 797837 h 2649021"/>
              <a:gd name="connsiteX4" fmla="*/ 10711461 w 10749712"/>
              <a:gd name="connsiteY4" fmla="*/ 2568580 h 2649021"/>
              <a:gd name="connsiteX5" fmla="*/ 3352718 w 10749712"/>
              <a:gd name="connsiteY5" fmla="*/ 2002522 h 2649021"/>
              <a:gd name="connsiteX6" fmla="*/ 87004 w 10749712"/>
              <a:gd name="connsiteY6" fmla="*/ 1015551 h 2649021"/>
              <a:gd name="connsiteX0" fmla="*/ 87004 w 10746300"/>
              <a:gd name="connsiteY0" fmla="*/ 1042421 h 2675891"/>
              <a:gd name="connsiteX1" fmla="*/ 1146547 w 10746300"/>
              <a:gd name="connsiteY1" fmla="*/ 273165 h 2675891"/>
              <a:gd name="connsiteX2" fmla="*/ 3352718 w 10746300"/>
              <a:gd name="connsiteY2" fmla="*/ 55450 h 2675891"/>
              <a:gd name="connsiteX3" fmla="*/ 8606890 w 10746300"/>
              <a:gd name="connsiteY3" fmla="*/ 1216593 h 2675891"/>
              <a:gd name="connsiteX4" fmla="*/ 10711461 w 10746300"/>
              <a:gd name="connsiteY4" fmla="*/ 2595450 h 2675891"/>
              <a:gd name="connsiteX5" fmla="*/ 3352718 w 10746300"/>
              <a:gd name="connsiteY5" fmla="*/ 2029392 h 2675891"/>
              <a:gd name="connsiteX6" fmla="*/ 87004 w 10746300"/>
              <a:gd name="connsiteY6" fmla="*/ 1042421 h 2675891"/>
              <a:gd name="connsiteX0" fmla="*/ 87004 w 11635763"/>
              <a:gd name="connsiteY0" fmla="*/ 1042421 h 2430077"/>
              <a:gd name="connsiteX1" fmla="*/ 1146547 w 11635763"/>
              <a:gd name="connsiteY1" fmla="*/ 273165 h 2430077"/>
              <a:gd name="connsiteX2" fmla="*/ 3352718 w 11635763"/>
              <a:gd name="connsiteY2" fmla="*/ 55450 h 2430077"/>
              <a:gd name="connsiteX3" fmla="*/ 8606890 w 11635763"/>
              <a:gd name="connsiteY3" fmla="*/ 1216593 h 2430077"/>
              <a:gd name="connsiteX4" fmla="*/ 11611347 w 11635763"/>
              <a:gd name="connsiteY4" fmla="*/ 2319678 h 2430077"/>
              <a:gd name="connsiteX5" fmla="*/ 3352718 w 11635763"/>
              <a:gd name="connsiteY5" fmla="*/ 2029392 h 2430077"/>
              <a:gd name="connsiteX6" fmla="*/ 87004 w 11635763"/>
              <a:gd name="connsiteY6" fmla="*/ 1042421 h 2430077"/>
              <a:gd name="connsiteX0" fmla="*/ 52390 w 11601149"/>
              <a:gd name="connsiteY0" fmla="*/ 991845 h 2379501"/>
              <a:gd name="connsiteX1" fmla="*/ 1445761 w 11601149"/>
              <a:gd name="connsiteY1" fmla="*/ 759618 h 2379501"/>
              <a:gd name="connsiteX2" fmla="*/ 3318104 w 11601149"/>
              <a:gd name="connsiteY2" fmla="*/ 4874 h 2379501"/>
              <a:gd name="connsiteX3" fmla="*/ 8572276 w 11601149"/>
              <a:gd name="connsiteY3" fmla="*/ 1166017 h 2379501"/>
              <a:gd name="connsiteX4" fmla="*/ 11576733 w 11601149"/>
              <a:gd name="connsiteY4" fmla="*/ 2269102 h 2379501"/>
              <a:gd name="connsiteX5" fmla="*/ 3318104 w 11601149"/>
              <a:gd name="connsiteY5" fmla="*/ 1978816 h 2379501"/>
              <a:gd name="connsiteX6" fmla="*/ 52390 w 11601149"/>
              <a:gd name="connsiteY6" fmla="*/ 991845 h 2379501"/>
              <a:gd name="connsiteX0" fmla="*/ 29383 w 12681228"/>
              <a:gd name="connsiteY0" fmla="*/ 1964302 h 2358409"/>
              <a:gd name="connsiteX1" fmla="*/ 2525840 w 12681228"/>
              <a:gd name="connsiteY1" fmla="*/ 759618 h 2358409"/>
              <a:gd name="connsiteX2" fmla="*/ 4398183 w 12681228"/>
              <a:gd name="connsiteY2" fmla="*/ 4874 h 2358409"/>
              <a:gd name="connsiteX3" fmla="*/ 9652355 w 12681228"/>
              <a:gd name="connsiteY3" fmla="*/ 1166017 h 2358409"/>
              <a:gd name="connsiteX4" fmla="*/ 12656812 w 12681228"/>
              <a:gd name="connsiteY4" fmla="*/ 2269102 h 2358409"/>
              <a:gd name="connsiteX5" fmla="*/ 4398183 w 12681228"/>
              <a:gd name="connsiteY5" fmla="*/ 1978816 h 2358409"/>
              <a:gd name="connsiteX6" fmla="*/ 29383 w 12681228"/>
              <a:gd name="connsiteY6" fmla="*/ 1964302 h 2358409"/>
              <a:gd name="connsiteX0" fmla="*/ 29383 w 12681228"/>
              <a:gd name="connsiteY0" fmla="*/ 1228203 h 1622310"/>
              <a:gd name="connsiteX1" fmla="*/ 2525840 w 12681228"/>
              <a:gd name="connsiteY1" fmla="*/ 23519 h 1622310"/>
              <a:gd name="connsiteX2" fmla="*/ 5718983 w 12681228"/>
              <a:gd name="connsiteY2" fmla="*/ 676660 h 1622310"/>
              <a:gd name="connsiteX3" fmla="*/ 9652355 w 12681228"/>
              <a:gd name="connsiteY3" fmla="*/ 429918 h 1622310"/>
              <a:gd name="connsiteX4" fmla="*/ 12656812 w 12681228"/>
              <a:gd name="connsiteY4" fmla="*/ 1533003 h 1622310"/>
              <a:gd name="connsiteX5" fmla="*/ 4398183 w 12681228"/>
              <a:gd name="connsiteY5" fmla="*/ 1242717 h 1622310"/>
              <a:gd name="connsiteX6" fmla="*/ 29383 w 12681228"/>
              <a:gd name="connsiteY6" fmla="*/ 1228203 h 1622310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46705 w 12699790"/>
              <a:gd name="connsiteY0" fmla="*/ 1032301 h 1426408"/>
              <a:gd name="connsiteX1" fmla="*/ 2180305 w 12699790"/>
              <a:gd name="connsiteY1" fmla="*/ 30817 h 1426408"/>
              <a:gd name="connsiteX2" fmla="*/ 5736305 w 12699790"/>
              <a:gd name="connsiteY2" fmla="*/ 480758 h 1426408"/>
              <a:gd name="connsiteX3" fmla="*/ 9814820 w 12699790"/>
              <a:gd name="connsiteY3" fmla="*/ 451730 h 1426408"/>
              <a:gd name="connsiteX4" fmla="*/ 12674134 w 12699790"/>
              <a:gd name="connsiteY4" fmla="*/ 1337101 h 1426408"/>
              <a:gd name="connsiteX5" fmla="*/ 4415505 w 12699790"/>
              <a:gd name="connsiteY5" fmla="*/ 1046815 h 1426408"/>
              <a:gd name="connsiteX6" fmla="*/ 46705 w 12699790"/>
              <a:gd name="connsiteY6" fmla="*/ 1032301 h 1426408"/>
              <a:gd name="connsiteX0" fmla="*/ 47297 w 12700382"/>
              <a:gd name="connsiteY0" fmla="*/ 1007583 h 1401690"/>
              <a:gd name="connsiteX1" fmla="*/ 2180897 w 12700382"/>
              <a:gd name="connsiteY1" fmla="*/ 6099 h 1401690"/>
              <a:gd name="connsiteX2" fmla="*/ 5736897 w 12700382"/>
              <a:gd name="connsiteY2" fmla="*/ 456040 h 1401690"/>
              <a:gd name="connsiteX3" fmla="*/ 9815412 w 12700382"/>
              <a:gd name="connsiteY3" fmla="*/ 427012 h 1401690"/>
              <a:gd name="connsiteX4" fmla="*/ 12674726 w 12700382"/>
              <a:gd name="connsiteY4" fmla="*/ 1312383 h 1401690"/>
              <a:gd name="connsiteX5" fmla="*/ 4416097 w 12700382"/>
              <a:gd name="connsiteY5" fmla="*/ 1022097 h 1401690"/>
              <a:gd name="connsiteX6" fmla="*/ 47297 w 12700382"/>
              <a:gd name="connsiteY6" fmla="*/ 1007583 h 1401690"/>
              <a:gd name="connsiteX0" fmla="*/ 47297 w 12700382"/>
              <a:gd name="connsiteY0" fmla="*/ 1005637 h 1399744"/>
              <a:gd name="connsiteX1" fmla="*/ 2180897 w 12700382"/>
              <a:gd name="connsiteY1" fmla="*/ 4153 h 1399744"/>
              <a:gd name="connsiteX2" fmla="*/ 5736897 w 12700382"/>
              <a:gd name="connsiteY2" fmla="*/ 454094 h 1399744"/>
              <a:gd name="connsiteX3" fmla="*/ 9815412 w 12700382"/>
              <a:gd name="connsiteY3" fmla="*/ 425066 h 1399744"/>
              <a:gd name="connsiteX4" fmla="*/ 12674726 w 12700382"/>
              <a:gd name="connsiteY4" fmla="*/ 1310437 h 1399744"/>
              <a:gd name="connsiteX5" fmla="*/ 4416097 w 12700382"/>
              <a:gd name="connsiteY5" fmla="*/ 1020151 h 1399744"/>
              <a:gd name="connsiteX6" fmla="*/ 47297 w 12700382"/>
              <a:gd name="connsiteY6" fmla="*/ 1005637 h 1399744"/>
              <a:gd name="connsiteX0" fmla="*/ 47297 w 12700382"/>
              <a:gd name="connsiteY0" fmla="*/ 1005637 h 1399744"/>
              <a:gd name="connsiteX1" fmla="*/ 2180897 w 12700382"/>
              <a:gd name="connsiteY1" fmla="*/ 4153 h 1399744"/>
              <a:gd name="connsiteX2" fmla="*/ 5736897 w 12700382"/>
              <a:gd name="connsiteY2" fmla="*/ 454094 h 1399744"/>
              <a:gd name="connsiteX3" fmla="*/ 9815412 w 12700382"/>
              <a:gd name="connsiteY3" fmla="*/ 425066 h 1399744"/>
              <a:gd name="connsiteX4" fmla="*/ 12674726 w 12700382"/>
              <a:gd name="connsiteY4" fmla="*/ 1310437 h 1399744"/>
              <a:gd name="connsiteX5" fmla="*/ 4416097 w 12700382"/>
              <a:gd name="connsiteY5" fmla="*/ 1020151 h 1399744"/>
              <a:gd name="connsiteX6" fmla="*/ 47297 w 12700382"/>
              <a:gd name="connsiteY6" fmla="*/ 1005637 h 139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00382" h="1399744">
                <a:moveTo>
                  <a:pt x="47297" y="1005637"/>
                </a:moveTo>
                <a:cubicBezTo>
                  <a:pt x="-325236" y="836304"/>
                  <a:pt x="1607582" y="67048"/>
                  <a:pt x="2180897" y="4153"/>
                </a:cubicBezTo>
                <a:cubicBezTo>
                  <a:pt x="2754212" y="-58742"/>
                  <a:pt x="4348364" y="616170"/>
                  <a:pt x="5736897" y="454094"/>
                </a:cubicBezTo>
                <a:cubicBezTo>
                  <a:pt x="7125430" y="292018"/>
                  <a:pt x="9271126" y="129943"/>
                  <a:pt x="9815412" y="425066"/>
                </a:cubicBezTo>
                <a:cubicBezTo>
                  <a:pt x="10359698" y="720189"/>
                  <a:pt x="12986783" y="1012894"/>
                  <a:pt x="12674726" y="1310437"/>
                </a:cubicBezTo>
                <a:cubicBezTo>
                  <a:pt x="12362669" y="1607980"/>
                  <a:pt x="6520668" y="1070951"/>
                  <a:pt x="4416097" y="1020151"/>
                </a:cubicBezTo>
                <a:cubicBezTo>
                  <a:pt x="2311526" y="969351"/>
                  <a:pt x="419830" y="1174970"/>
                  <a:pt x="47297" y="1005637"/>
                </a:cubicBezTo>
                <a:close/>
              </a:path>
            </a:pathLst>
          </a:custGeom>
          <a:solidFill>
            <a:srgbClr val="0E58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0">
            <a:extLst>
              <a:ext uri="{FF2B5EF4-FFF2-40B4-BE49-F238E27FC236}">
                <a16:creationId xmlns:a16="http://schemas.microsoft.com/office/drawing/2014/main" id="{1D45B324-0C37-4799-91A5-22F772D83970}"/>
              </a:ext>
            </a:extLst>
          </p:cNvPr>
          <p:cNvSpPr/>
          <p:nvPr userDrawn="1"/>
        </p:nvSpPr>
        <p:spPr>
          <a:xfrm rot="10600676">
            <a:off x="-184424" y="-530946"/>
            <a:ext cx="13353297" cy="1766941"/>
          </a:xfrm>
          <a:custGeom>
            <a:avLst/>
            <a:gdLst>
              <a:gd name="connsiteX0" fmla="*/ 0 w 6531428"/>
              <a:gd name="connsiteY0" fmla="*/ 986971 h 1973942"/>
              <a:gd name="connsiteX1" fmla="*/ 3265714 w 6531428"/>
              <a:gd name="connsiteY1" fmla="*/ 0 h 1973942"/>
              <a:gd name="connsiteX2" fmla="*/ 6531428 w 6531428"/>
              <a:gd name="connsiteY2" fmla="*/ 986971 h 1973942"/>
              <a:gd name="connsiteX3" fmla="*/ 3265714 w 6531428"/>
              <a:gd name="connsiteY3" fmla="*/ 1973942 h 1973942"/>
              <a:gd name="connsiteX4" fmla="*/ 0 w 6531428"/>
              <a:gd name="connsiteY4" fmla="*/ 986971 h 1973942"/>
              <a:gd name="connsiteX0" fmla="*/ 0 w 6583817"/>
              <a:gd name="connsiteY0" fmla="*/ 1036858 h 2023829"/>
              <a:gd name="connsiteX1" fmla="*/ 3265714 w 6583817"/>
              <a:gd name="connsiteY1" fmla="*/ 49887 h 2023829"/>
              <a:gd name="connsiteX2" fmla="*/ 5138057 w 6583817"/>
              <a:gd name="connsiteY2" fmla="*/ 238572 h 2023829"/>
              <a:gd name="connsiteX3" fmla="*/ 6531428 w 6583817"/>
              <a:gd name="connsiteY3" fmla="*/ 1036858 h 2023829"/>
              <a:gd name="connsiteX4" fmla="*/ 3265714 w 6583817"/>
              <a:gd name="connsiteY4" fmla="*/ 2023829 h 2023829"/>
              <a:gd name="connsiteX5" fmla="*/ 0 w 6583817"/>
              <a:gd name="connsiteY5" fmla="*/ 1036858 h 2023829"/>
              <a:gd name="connsiteX0" fmla="*/ 87004 w 6670821"/>
              <a:gd name="connsiteY0" fmla="*/ 1036858 h 2023829"/>
              <a:gd name="connsiteX1" fmla="*/ 1146547 w 6670821"/>
              <a:gd name="connsiteY1" fmla="*/ 267602 h 2023829"/>
              <a:gd name="connsiteX2" fmla="*/ 3352718 w 6670821"/>
              <a:gd name="connsiteY2" fmla="*/ 49887 h 2023829"/>
              <a:gd name="connsiteX3" fmla="*/ 5225061 w 6670821"/>
              <a:gd name="connsiteY3" fmla="*/ 238572 h 2023829"/>
              <a:gd name="connsiteX4" fmla="*/ 6618432 w 6670821"/>
              <a:gd name="connsiteY4" fmla="*/ 1036858 h 2023829"/>
              <a:gd name="connsiteX5" fmla="*/ 3352718 w 6670821"/>
              <a:gd name="connsiteY5" fmla="*/ 2023829 h 2023829"/>
              <a:gd name="connsiteX6" fmla="*/ 87004 w 6670821"/>
              <a:gd name="connsiteY6" fmla="*/ 1036858 h 2023829"/>
              <a:gd name="connsiteX0" fmla="*/ 87004 w 8875308"/>
              <a:gd name="connsiteY0" fmla="*/ 1015551 h 2002522"/>
              <a:gd name="connsiteX1" fmla="*/ 1146547 w 8875308"/>
              <a:gd name="connsiteY1" fmla="*/ 246295 h 2002522"/>
              <a:gd name="connsiteX2" fmla="*/ 3352718 w 8875308"/>
              <a:gd name="connsiteY2" fmla="*/ 28580 h 2002522"/>
              <a:gd name="connsiteX3" fmla="*/ 8795576 w 8875308"/>
              <a:gd name="connsiteY3" fmla="*/ 797837 h 2002522"/>
              <a:gd name="connsiteX4" fmla="*/ 6618432 w 8875308"/>
              <a:gd name="connsiteY4" fmla="*/ 1015551 h 2002522"/>
              <a:gd name="connsiteX5" fmla="*/ 3352718 w 8875308"/>
              <a:gd name="connsiteY5" fmla="*/ 2002522 h 2002522"/>
              <a:gd name="connsiteX6" fmla="*/ 87004 w 8875308"/>
              <a:gd name="connsiteY6" fmla="*/ 1015551 h 2002522"/>
              <a:gd name="connsiteX0" fmla="*/ 87004 w 10749712"/>
              <a:gd name="connsiteY0" fmla="*/ 1015551 h 2649021"/>
              <a:gd name="connsiteX1" fmla="*/ 1146547 w 10749712"/>
              <a:gd name="connsiteY1" fmla="*/ 246295 h 2649021"/>
              <a:gd name="connsiteX2" fmla="*/ 3352718 w 10749712"/>
              <a:gd name="connsiteY2" fmla="*/ 28580 h 2649021"/>
              <a:gd name="connsiteX3" fmla="*/ 8795576 w 10749712"/>
              <a:gd name="connsiteY3" fmla="*/ 797837 h 2649021"/>
              <a:gd name="connsiteX4" fmla="*/ 10711461 w 10749712"/>
              <a:gd name="connsiteY4" fmla="*/ 2568580 h 2649021"/>
              <a:gd name="connsiteX5" fmla="*/ 3352718 w 10749712"/>
              <a:gd name="connsiteY5" fmla="*/ 2002522 h 2649021"/>
              <a:gd name="connsiteX6" fmla="*/ 87004 w 10749712"/>
              <a:gd name="connsiteY6" fmla="*/ 1015551 h 2649021"/>
              <a:gd name="connsiteX0" fmla="*/ 87004 w 10746300"/>
              <a:gd name="connsiteY0" fmla="*/ 1042421 h 2675891"/>
              <a:gd name="connsiteX1" fmla="*/ 1146547 w 10746300"/>
              <a:gd name="connsiteY1" fmla="*/ 273165 h 2675891"/>
              <a:gd name="connsiteX2" fmla="*/ 3352718 w 10746300"/>
              <a:gd name="connsiteY2" fmla="*/ 55450 h 2675891"/>
              <a:gd name="connsiteX3" fmla="*/ 8606890 w 10746300"/>
              <a:gd name="connsiteY3" fmla="*/ 1216593 h 2675891"/>
              <a:gd name="connsiteX4" fmla="*/ 10711461 w 10746300"/>
              <a:gd name="connsiteY4" fmla="*/ 2595450 h 2675891"/>
              <a:gd name="connsiteX5" fmla="*/ 3352718 w 10746300"/>
              <a:gd name="connsiteY5" fmla="*/ 2029392 h 2675891"/>
              <a:gd name="connsiteX6" fmla="*/ 87004 w 10746300"/>
              <a:gd name="connsiteY6" fmla="*/ 1042421 h 2675891"/>
              <a:gd name="connsiteX0" fmla="*/ 87004 w 11635763"/>
              <a:gd name="connsiteY0" fmla="*/ 1042421 h 2430077"/>
              <a:gd name="connsiteX1" fmla="*/ 1146547 w 11635763"/>
              <a:gd name="connsiteY1" fmla="*/ 273165 h 2430077"/>
              <a:gd name="connsiteX2" fmla="*/ 3352718 w 11635763"/>
              <a:gd name="connsiteY2" fmla="*/ 55450 h 2430077"/>
              <a:gd name="connsiteX3" fmla="*/ 8606890 w 11635763"/>
              <a:gd name="connsiteY3" fmla="*/ 1216593 h 2430077"/>
              <a:gd name="connsiteX4" fmla="*/ 11611347 w 11635763"/>
              <a:gd name="connsiteY4" fmla="*/ 2319678 h 2430077"/>
              <a:gd name="connsiteX5" fmla="*/ 3352718 w 11635763"/>
              <a:gd name="connsiteY5" fmla="*/ 2029392 h 2430077"/>
              <a:gd name="connsiteX6" fmla="*/ 87004 w 11635763"/>
              <a:gd name="connsiteY6" fmla="*/ 1042421 h 2430077"/>
              <a:gd name="connsiteX0" fmla="*/ 52390 w 11601149"/>
              <a:gd name="connsiteY0" fmla="*/ 991845 h 2379501"/>
              <a:gd name="connsiteX1" fmla="*/ 1445761 w 11601149"/>
              <a:gd name="connsiteY1" fmla="*/ 759618 h 2379501"/>
              <a:gd name="connsiteX2" fmla="*/ 3318104 w 11601149"/>
              <a:gd name="connsiteY2" fmla="*/ 4874 h 2379501"/>
              <a:gd name="connsiteX3" fmla="*/ 8572276 w 11601149"/>
              <a:gd name="connsiteY3" fmla="*/ 1166017 h 2379501"/>
              <a:gd name="connsiteX4" fmla="*/ 11576733 w 11601149"/>
              <a:gd name="connsiteY4" fmla="*/ 2269102 h 2379501"/>
              <a:gd name="connsiteX5" fmla="*/ 3318104 w 11601149"/>
              <a:gd name="connsiteY5" fmla="*/ 1978816 h 2379501"/>
              <a:gd name="connsiteX6" fmla="*/ 52390 w 11601149"/>
              <a:gd name="connsiteY6" fmla="*/ 991845 h 2379501"/>
              <a:gd name="connsiteX0" fmla="*/ 29383 w 12681228"/>
              <a:gd name="connsiteY0" fmla="*/ 1964302 h 2358409"/>
              <a:gd name="connsiteX1" fmla="*/ 2525840 w 12681228"/>
              <a:gd name="connsiteY1" fmla="*/ 759618 h 2358409"/>
              <a:gd name="connsiteX2" fmla="*/ 4398183 w 12681228"/>
              <a:gd name="connsiteY2" fmla="*/ 4874 h 2358409"/>
              <a:gd name="connsiteX3" fmla="*/ 9652355 w 12681228"/>
              <a:gd name="connsiteY3" fmla="*/ 1166017 h 2358409"/>
              <a:gd name="connsiteX4" fmla="*/ 12656812 w 12681228"/>
              <a:gd name="connsiteY4" fmla="*/ 2269102 h 2358409"/>
              <a:gd name="connsiteX5" fmla="*/ 4398183 w 12681228"/>
              <a:gd name="connsiteY5" fmla="*/ 1978816 h 2358409"/>
              <a:gd name="connsiteX6" fmla="*/ 29383 w 12681228"/>
              <a:gd name="connsiteY6" fmla="*/ 1964302 h 2358409"/>
              <a:gd name="connsiteX0" fmla="*/ 29383 w 12681228"/>
              <a:gd name="connsiteY0" fmla="*/ 1228203 h 1622310"/>
              <a:gd name="connsiteX1" fmla="*/ 2525840 w 12681228"/>
              <a:gd name="connsiteY1" fmla="*/ 23519 h 1622310"/>
              <a:gd name="connsiteX2" fmla="*/ 5718983 w 12681228"/>
              <a:gd name="connsiteY2" fmla="*/ 676660 h 1622310"/>
              <a:gd name="connsiteX3" fmla="*/ 9652355 w 12681228"/>
              <a:gd name="connsiteY3" fmla="*/ 429918 h 1622310"/>
              <a:gd name="connsiteX4" fmla="*/ 12656812 w 12681228"/>
              <a:gd name="connsiteY4" fmla="*/ 1533003 h 1622310"/>
              <a:gd name="connsiteX5" fmla="*/ 4398183 w 12681228"/>
              <a:gd name="connsiteY5" fmla="*/ 1242717 h 1622310"/>
              <a:gd name="connsiteX6" fmla="*/ 29383 w 12681228"/>
              <a:gd name="connsiteY6" fmla="*/ 1228203 h 1622310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9033"/>
              <a:gd name="connsiteY0" fmla="*/ 1230288 h 1624395"/>
              <a:gd name="connsiteX1" fmla="*/ 2525840 w 12689033"/>
              <a:gd name="connsiteY1" fmla="*/ 25604 h 1624395"/>
              <a:gd name="connsiteX2" fmla="*/ 5718983 w 12689033"/>
              <a:gd name="connsiteY2" fmla="*/ 678745 h 1624395"/>
              <a:gd name="connsiteX3" fmla="*/ 10380649 w 12689033"/>
              <a:gd name="connsiteY3" fmla="*/ 872571 h 1624395"/>
              <a:gd name="connsiteX4" fmla="*/ 12656812 w 12689033"/>
              <a:gd name="connsiteY4" fmla="*/ 1535088 h 1624395"/>
              <a:gd name="connsiteX5" fmla="*/ 4398183 w 12689033"/>
              <a:gd name="connsiteY5" fmla="*/ 1244802 h 1624395"/>
              <a:gd name="connsiteX6" fmla="*/ 29383 w 12689033"/>
              <a:gd name="connsiteY6" fmla="*/ 1230288 h 1624395"/>
              <a:gd name="connsiteX0" fmla="*/ 29383 w 12692921"/>
              <a:gd name="connsiteY0" fmla="*/ 1229885 h 1623992"/>
              <a:gd name="connsiteX1" fmla="*/ 2525840 w 12692921"/>
              <a:gd name="connsiteY1" fmla="*/ 25201 h 1623992"/>
              <a:gd name="connsiteX2" fmla="*/ 5718983 w 12692921"/>
              <a:gd name="connsiteY2" fmla="*/ 678342 h 1623992"/>
              <a:gd name="connsiteX3" fmla="*/ 7873215 w 12692921"/>
              <a:gd name="connsiteY3" fmla="*/ 792341 h 1623992"/>
              <a:gd name="connsiteX4" fmla="*/ 10380649 w 12692921"/>
              <a:gd name="connsiteY4" fmla="*/ 872168 h 1623992"/>
              <a:gd name="connsiteX5" fmla="*/ 12656812 w 12692921"/>
              <a:gd name="connsiteY5" fmla="*/ 1534685 h 1623992"/>
              <a:gd name="connsiteX6" fmla="*/ 4398183 w 12692921"/>
              <a:gd name="connsiteY6" fmla="*/ 1244399 h 1623992"/>
              <a:gd name="connsiteX7" fmla="*/ 29383 w 12692921"/>
              <a:gd name="connsiteY7" fmla="*/ 1229885 h 1623992"/>
              <a:gd name="connsiteX0" fmla="*/ 29383 w 12692921"/>
              <a:gd name="connsiteY0" fmla="*/ 1228496 h 1622603"/>
              <a:gd name="connsiteX1" fmla="*/ 2525840 w 12692921"/>
              <a:gd name="connsiteY1" fmla="*/ 23812 h 1622603"/>
              <a:gd name="connsiteX2" fmla="*/ 5718983 w 12692921"/>
              <a:gd name="connsiteY2" fmla="*/ 676953 h 1622603"/>
              <a:gd name="connsiteX3" fmla="*/ 7308760 w 12692921"/>
              <a:gd name="connsiteY3" fmla="*/ 496491 h 1622603"/>
              <a:gd name="connsiteX4" fmla="*/ 10380649 w 12692921"/>
              <a:gd name="connsiteY4" fmla="*/ 870779 h 1622603"/>
              <a:gd name="connsiteX5" fmla="*/ 12656812 w 12692921"/>
              <a:gd name="connsiteY5" fmla="*/ 1533296 h 1622603"/>
              <a:gd name="connsiteX6" fmla="*/ 4398183 w 12692921"/>
              <a:gd name="connsiteY6" fmla="*/ 1243010 h 1622603"/>
              <a:gd name="connsiteX7" fmla="*/ 29383 w 12692921"/>
              <a:gd name="connsiteY7" fmla="*/ 1228496 h 1622603"/>
              <a:gd name="connsiteX0" fmla="*/ 29383 w 12692921"/>
              <a:gd name="connsiteY0" fmla="*/ 1234972 h 1629079"/>
              <a:gd name="connsiteX1" fmla="*/ 2525840 w 12692921"/>
              <a:gd name="connsiteY1" fmla="*/ 30288 h 1629079"/>
              <a:gd name="connsiteX2" fmla="*/ 4813689 w 12692921"/>
              <a:gd name="connsiteY2" fmla="*/ 500032 h 1629079"/>
              <a:gd name="connsiteX3" fmla="*/ 7308760 w 12692921"/>
              <a:gd name="connsiteY3" fmla="*/ 502967 h 1629079"/>
              <a:gd name="connsiteX4" fmla="*/ 10380649 w 12692921"/>
              <a:gd name="connsiteY4" fmla="*/ 877255 h 1629079"/>
              <a:gd name="connsiteX5" fmla="*/ 12656812 w 12692921"/>
              <a:gd name="connsiteY5" fmla="*/ 1539772 h 1629079"/>
              <a:gd name="connsiteX6" fmla="*/ 4398183 w 12692921"/>
              <a:gd name="connsiteY6" fmla="*/ 1249486 h 1629079"/>
              <a:gd name="connsiteX7" fmla="*/ 29383 w 12692921"/>
              <a:gd name="connsiteY7" fmla="*/ 1234972 h 1629079"/>
              <a:gd name="connsiteX0" fmla="*/ 29383 w 12692921"/>
              <a:gd name="connsiteY0" fmla="*/ 1236480 h 1630587"/>
              <a:gd name="connsiteX1" fmla="*/ 2525840 w 12692921"/>
              <a:gd name="connsiteY1" fmla="*/ 31796 h 1630587"/>
              <a:gd name="connsiteX2" fmla="*/ 4813689 w 12692921"/>
              <a:gd name="connsiteY2" fmla="*/ 501540 h 1630587"/>
              <a:gd name="connsiteX3" fmla="*/ 8038493 w 12692921"/>
              <a:gd name="connsiteY3" fmla="*/ 706759 h 1630587"/>
              <a:gd name="connsiteX4" fmla="*/ 10380649 w 12692921"/>
              <a:gd name="connsiteY4" fmla="*/ 878763 h 1630587"/>
              <a:gd name="connsiteX5" fmla="*/ 12656812 w 12692921"/>
              <a:gd name="connsiteY5" fmla="*/ 1541280 h 1630587"/>
              <a:gd name="connsiteX6" fmla="*/ 4398183 w 12692921"/>
              <a:gd name="connsiteY6" fmla="*/ 1250994 h 1630587"/>
              <a:gd name="connsiteX7" fmla="*/ 29383 w 12692921"/>
              <a:gd name="connsiteY7" fmla="*/ 1236480 h 1630587"/>
              <a:gd name="connsiteX0" fmla="*/ 83101 w 12746639"/>
              <a:gd name="connsiteY0" fmla="*/ 742243 h 1136350"/>
              <a:gd name="connsiteX1" fmla="*/ 1715784 w 12746639"/>
              <a:gd name="connsiteY1" fmla="*/ 141663 h 1136350"/>
              <a:gd name="connsiteX2" fmla="*/ 4867407 w 12746639"/>
              <a:gd name="connsiteY2" fmla="*/ 7303 h 1136350"/>
              <a:gd name="connsiteX3" fmla="*/ 8092211 w 12746639"/>
              <a:gd name="connsiteY3" fmla="*/ 212522 h 1136350"/>
              <a:gd name="connsiteX4" fmla="*/ 10434367 w 12746639"/>
              <a:gd name="connsiteY4" fmla="*/ 384526 h 1136350"/>
              <a:gd name="connsiteX5" fmla="*/ 12710530 w 12746639"/>
              <a:gd name="connsiteY5" fmla="*/ 1047043 h 1136350"/>
              <a:gd name="connsiteX6" fmla="*/ 4451901 w 12746639"/>
              <a:gd name="connsiteY6" fmla="*/ 756757 h 1136350"/>
              <a:gd name="connsiteX7" fmla="*/ 83101 w 12746639"/>
              <a:gd name="connsiteY7" fmla="*/ 742243 h 1136350"/>
              <a:gd name="connsiteX0" fmla="*/ 289259 w 12952797"/>
              <a:gd name="connsiteY0" fmla="*/ 1350001 h 1744108"/>
              <a:gd name="connsiteX1" fmla="*/ 757129 w 12952797"/>
              <a:gd name="connsiteY1" fmla="*/ 27566 h 1744108"/>
              <a:gd name="connsiteX2" fmla="*/ 5073565 w 12952797"/>
              <a:gd name="connsiteY2" fmla="*/ 615061 h 1744108"/>
              <a:gd name="connsiteX3" fmla="*/ 8298369 w 12952797"/>
              <a:gd name="connsiteY3" fmla="*/ 820280 h 1744108"/>
              <a:gd name="connsiteX4" fmla="*/ 10640525 w 12952797"/>
              <a:gd name="connsiteY4" fmla="*/ 992284 h 1744108"/>
              <a:gd name="connsiteX5" fmla="*/ 12916688 w 12952797"/>
              <a:gd name="connsiteY5" fmla="*/ 1654801 h 1744108"/>
              <a:gd name="connsiteX6" fmla="*/ 4658059 w 12952797"/>
              <a:gd name="connsiteY6" fmla="*/ 1364515 h 1744108"/>
              <a:gd name="connsiteX7" fmla="*/ 289259 w 12952797"/>
              <a:gd name="connsiteY7" fmla="*/ 1350001 h 1744108"/>
              <a:gd name="connsiteX0" fmla="*/ 289259 w 13352533"/>
              <a:gd name="connsiteY0" fmla="*/ 1350001 h 1765355"/>
              <a:gd name="connsiteX1" fmla="*/ 757129 w 13352533"/>
              <a:gd name="connsiteY1" fmla="*/ 27566 h 1765355"/>
              <a:gd name="connsiteX2" fmla="*/ 5073565 w 13352533"/>
              <a:gd name="connsiteY2" fmla="*/ 615061 h 1765355"/>
              <a:gd name="connsiteX3" fmla="*/ 8298369 w 13352533"/>
              <a:gd name="connsiteY3" fmla="*/ 820280 h 1765355"/>
              <a:gd name="connsiteX4" fmla="*/ 10640525 w 13352533"/>
              <a:gd name="connsiteY4" fmla="*/ 992284 h 1765355"/>
              <a:gd name="connsiteX5" fmla="*/ 13322405 w 13352533"/>
              <a:gd name="connsiteY5" fmla="*/ 1678352 h 1765355"/>
              <a:gd name="connsiteX6" fmla="*/ 4658059 w 13352533"/>
              <a:gd name="connsiteY6" fmla="*/ 1364515 h 1765355"/>
              <a:gd name="connsiteX7" fmla="*/ 289259 w 13352533"/>
              <a:gd name="connsiteY7" fmla="*/ 1350001 h 1765355"/>
              <a:gd name="connsiteX0" fmla="*/ 289259 w 13352533"/>
              <a:gd name="connsiteY0" fmla="*/ 1351587 h 1766941"/>
              <a:gd name="connsiteX1" fmla="*/ 757129 w 13352533"/>
              <a:gd name="connsiteY1" fmla="*/ 29152 h 1766941"/>
              <a:gd name="connsiteX2" fmla="*/ 5073565 w 13352533"/>
              <a:gd name="connsiteY2" fmla="*/ 616647 h 1766941"/>
              <a:gd name="connsiteX3" fmla="*/ 8167311 w 13352533"/>
              <a:gd name="connsiteY3" fmla="*/ 1075955 h 1766941"/>
              <a:gd name="connsiteX4" fmla="*/ 10640525 w 13352533"/>
              <a:gd name="connsiteY4" fmla="*/ 993870 h 1766941"/>
              <a:gd name="connsiteX5" fmla="*/ 13322405 w 13352533"/>
              <a:gd name="connsiteY5" fmla="*/ 1679938 h 1766941"/>
              <a:gd name="connsiteX6" fmla="*/ 4658059 w 13352533"/>
              <a:gd name="connsiteY6" fmla="*/ 1366101 h 1766941"/>
              <a:gd name="connsiteX7" fmla="*/ 289259 w 13352533"/>
              <a:gd name="connsiteY7" fmla="*/ 1351587 h 1766941"/>
              <a:gd name="connsiteX0" fmla="*/ 289259 w 13531127"/>
              <a:gd name="connsiteY0" fmla="*/ 1351587 h 1766941"/>
              <a:gd name="connsiteX1" fmla="*/ 757129 w 13531127"/>
              <a:gd name="connsiteY1" fmla="*/ 29152 h 1766941"/>
              <a:gd name="connsiteX2" fmla="*/ 5073565 w 13531127"/>
              <a:gd name="connsiteY2" fmla="*/ 616647 h 1766941"/>
              <a:gd name="connsiteX3" fmla="*/ 8167311 w 13531127"/>
              <a:gd name="connsiteY3" fmla="*/ 1075955 h 1766941"/>
              <a:gd name="connsiteX4" fmla="*/ 10640525 w 13531127"/>
              <a:gd name="connsiteY4" fmla="*/ 993870 h 1766941"/>
              <a:gd name="connsiteX5" fmla="*/ 13322405 w 13531127"/>
              <a:gd name="connsiteY5" fmla="*/ 1679938 h 1766941"/>
              <a:gd name="connsiteX6" fmla="*/ 4658059 w 13531127"/>
              <a:gd name="connsiteY6" fmla="*/ 1366101 h 1766941"/>
              <a:gd name="connsiteX7" fmla="*/ 289259 w 13531127"/>
              <a:gd name="connsiteY7" fmla="*/ 1351587 h 1766941"/>
              <a:gd name="connsiteX0" fmla="*/ 289259 w 13531127"/>
              <a:gd name="connsiteY0" fmla="*/ 1351587 h 1766941"/>
              <a:gd name="connsiteX1" fmla="*/ 757129 w 13531127"/>
              <a:gd name="connsiteY1" fmla="*/ 29152 h 1766941"/>
              <a:gd name="connsiteX2" fmla="*/ 5073565 w 13531127"/>
              <a:gd name="connsiteY2" fmla="*/ 616647 h 1766941"/>
              <a:gd name="connsiteX3" fmla="*/ 8167311 w 13531127"/>
              <a:gd name="connsiteY3" fmla="*/ 1075955 h 1766941"/>
              <a:gd name="connsiteX4" fmla="*/ 10640525 w 13531127"/>
              <a:gd name="connsiteY4" fmla="*/ 993870 h 1766941"/>
              <a:gd name="connsiteX5" fmla="*/ 13322405 w 13531127"/>
              <a:gd name="connsiteY5" fmla="*/ 1679938 h 1766941"/>
              <a:gd name="connsiteX6" fmla="*/ 4658059 w 13531127"/>
              <a:gd name="connsiteY6" fmla="*/ 1366101 h 1766941"/>
              <a:gd name="connsiteX7" fmla="*/ 289259 w 13531127"/>
              <a:gd name="connsiteY7" fmla="*/ 1351587 h 1766941"/>
              <a:gd name="connsiteX0" fmla="*/ 289259 w 13353297"/>
              <a:gd name="connsiteY0" fmla="*/ 1351587 h 1766941"/>
              <a:gd name="connsiteX1" fmla="*/ 757129 w 13353297"/>
              <a:gd name="connsiteY1" fmla="*/ 29152 h 1766941"/>
              <a:gd name="connsiteX2" fmla="*/ 5073565 w 13353297"/>
              <a:gd name="connsiteY2" fmla="*/ 616647 h 1766941"/>
              <a:gd name="connsiteX3" fmla="*/ 8167311 w 13353297"/>
              <a:gd name="connsiteY3" fmla="*/ 1075955 h 1766941"/>
              <a:gd name="connsiteX4" fmla="*/ 10640525 w 13353297"/>
              <a:gd name="connsiteY4" fmla="*/ 993870 h 1766941"/>
              <a:gd name="connsiteX5" fmla="*/ 13322405 w 13353297"/>
              <a:gd name="connsiteY5" fmla="*/ 1679938 h 1766941"/>
              <a:gd name="connsiteX6" fmla="*/ 4658059 w 13353297"/>
              <a:gd name="connsiteY6" fmla="*/ 1366101 h 1766941"/>
              <a:gd name="connsiteX7" fmla="*/ 289259 w 13353297"/>
              <a:gd name="connsiteY7" fmla="*/ 1351587 h 1766941"/>
              <a:gd name="connsiteX0" fmla="*/ 289259 w 13355556"/>
              <a:gd name="connsiteY0" fmla="*/ 1351587 h 1766941"/>
              <a:gd name="connsiteX1" fmla="*/ 757129 w 13355556"/>
              <a:gd name="connsiteY1" fmla="*/ 29152 h 1766941"/>
              <a:gd name="connsiteX2" fmla="*/ 5073565 w 13355556"/>
              <a:gd name="connsiteY2" fmla="*/ 616647 h 1766941"/>
              <a:gd name="connsiteX3" fmla="*/ 8167311 w 13355556"/>
              <a:gd name="connsiteY3" fmla="*/ 1075955 h 1766941"/>
              <a:gd name="connsiteX4" fmla="*/ 10640525 w 13355556"/>
              <a:gd name="connsiteY4" fmla="*/ 993870 h 1766941"/>
              <a:gd name="connsiteX5" fmla="*/ 13322405 w 13355556"/>
              <a:gd name="connsiteY5" fmla="*/ 1679938 h 1766941"/>
              <a:gd name="connsiteX6" fmla="*/ 4658059 w 13355556"/>
              <a:gd name="connsiteY6" fmla="*/ 1366101 h 1766941"/>
              <a:gd name="connsiteX7" fmla="*/ 289259 w 13355556"/>
              <a:gd name="connsiteY7" fmla="*/ 1351587 h 1766941"/>
              <a:gd name="connsiteX0" fmla="*/ 289259 w 13353297"/>
              <a:gd name="connsiteY0" fmla="*/ 1351587 h 1766941"/>
              <a:gd name="connsiteX1" fmla="*/ 757129 w 13353297"/>
              <a:gd name="connsiteY1" fmla="*/ 29152 h 1766941"/>
              <a:gd name="connsiteX2" fmla="*/ 5073565 w 13353297"/>
              <a:gd name="connsiteY2" fmla="*/ 616647 h 1766941"/>
              <a:gd name="connsiteX3" fmla="*/ 8167311 w 13353297"/>
              <a:gd name="connsiteY3" fmla="*/ 1075955 h 1766941"/>
              <a:gd name="connsiteX4" fmla="*/ 10640525 w 13353297"/>
              <a:gd name="connsiteY4" fmla="*/ 993870 h 1766941"/>
              <a:gd name="connsiteX5" fmla="*/ 13322405 w 13353297"/>
              <a:gd name="connsiteY5" fmla="*/ 1679938 h 1766941"/>
              <a:gd name="connsiteX6" fmla="*/ 4658059 w 13353297"/>
              <a:gd name="connsiteY6" fmla="*/ 1366101 h 1766941"/>
              <a:gd name="connsiteX7" fmla="*/ 289259 w 13353297"/>
              <a:gd name="connsiteY7" fmla="*/ 1351587 h 1766941"/>
              <a:gd name="connsiteX0" fmla="*/ 289259 w 13353297"/>
              <a:gd name="connsiteY0" fmla="*/ 1351587 h 1766941"/>
              <a:gd name="connsiteX1" fmla="*/ 757129 w 13353297"/>
              <a:gd name="connsiteY1" fmla="*/ 29152 h 1766941"/>
              <a:gd name="connsiteX2" fmla="*/ 5073565 w 13353297"/>
              <a:gd name="connsiteY2" fmla="*/ 616647 h 1766941"/>
              <a:gd name="connsiteX3" fmla="*/ 8167311 w 13353297"/>
              <a:gd name="connsiteY3" fmla="*/ 1075955 h 1766941"/>
              <a:gd name="connsiteX4" fmla="*/ 10640525 w 13353297"/>
              <a:gd name="connsiteY4" fmla="*/ 993870 h 1766941"/>
              <a:gd name="connsiteX5" fmla="*/ 13322405 w 13353297"/>
              <a:gd name="connsiteY5" fmla="*/ 1679938 h 1766941"/>
              <a:gd name="connsiteX6" fmla="*/ 4658059 w 13353297"/>
              <a:gd name="connsiteY6" fmla="*/ 1366101 h 1766941"/>
              <a:gd name="connsiteX7" fmla="*/ 289259 w 13353297"/>
              <a:gd name="connsiteY7" fmla="*/ 1351587 h 1766941"/>
              <a:gd name="connsiteX0" fmla="*/ 289259 w 13353297"/>
              <a:gd name="connsiteY0" fmla="*/ 1351587 h 1766941"/>
              <a:gd name="connsiteX1" fmla="*/ 757129 w 13353297"/>
              <a:gd name="connsiteY1" fmla="*/ 29152 h 1766941"/>
              <a:gd name="connsiteX2" fmla="*/ 5073565 w 13353297"/>
              <a:gd name="connsiteY2" fmla="*/ 616647 h 1766941"/>
              <a:gd name="connsiteX3" fmla="*/ 8167311 w 13353297"/>
              <a:gd name="connsiteY3" fmla="*/ 1075955 h 1766941"/>
              <a:gd name="connsiteX4" fmla="*/ 10640525 w 13353297"/>
              <a:gd name="connsiteY4" fmla="*/ 993870 h 1766941"/>
              <a:gd name="connsiteX5" fmla="*/ 13322405 w 13353297"/>
              <a:gd name="connsiteY5" fmla="*/ 1679938 h 1766941"/>
              <a:gd name="connsiteX6" fmla="*/ 4658059 w 13353297"/>
              <a:gd name="connsiteY6" fmla="*/ 1366101 h 1766941"/>
              <a:gd name="connsiteX7" fmla="*/ 289259 w 13353297"/>
              <a:gd name="connsiteY7" fmla="*/ 1351587 h 1766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53297" h="1766941">
                <a:moveTo>
                  <a:pt x="289259" y="1351587"/>
                </a:moveTo>
                <a:cubicBezTo>
                  <a:pt x="-360896" y="1128762"/>
                  <a:pt x="212843" y="193647"/>
                  <a:pt x="757129" y="29152"/>
                </a:cubicBezTo>
                <a:cubicBezTo>
                  <a:pt x="1301415" y="-135343"/>
                  <a:pt x="3838535" y="442180"/>
                  <a:pt x="5073565" y="616647"/>
                </a:cubicBezTo>
                <a:cubicBezTo>
                  <a:pt x="6308595" y="791114"/>
                  <a:pt x="7352976" y="1186869"/>
                  <a:pt x="8167311" y="1075955"/>
                </a:cubicBezTo>
                <a:cubicBezTo>
                  <a:pt x="8991716" y="1048593"/>
                  <a:pt x="9781343" y="893206"/>
                  <a:pt x="10640525" y="993870"/>
                </a:cubicBezTo>
                <a:cubicBezTo>
                  <a:pt x="11499707" y="1094534"/>
                  <a:pt x="13634462" y="1382395"/>
                  <a:pt x="13322405" y="1679938"/>
                </a:cubicBezTo>
                <a:cubicBezTo>
                  <a:pt x="13010348" y="1977481"/>
                  <a:pt x="6830250" y="1420826"/>
                  <a:pt x="4658059" y="1366101"/>
                </a:cubicBezTo>
                <a:cubicBezTo>
                  <a:pt x="2485868" y="1311376"/>
                  <a:pt x="939414" y="1574412"/>
                  <a:pt x="289259" y="1351587"/>
                </a:cubicBezTo>
                <a:close/>
              </a:path>
            </a:pathLst>
          </a:custGeom>
          <a:solidFill>
            <a:srgbClr val="0E58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144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A391F-0CB6-48F3-83AA-59CC4FBBC0C1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522E8-45D7-4A64-8B12-2113DED51E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4556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A391F-0CB6-48F3-83AA-59CC4FBBC0C1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522E8-45D7-4A64-8B12-2113DED51E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7535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F0F255-DF12-430B-88B2-EB7DC4DDC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257800" cy="1325563"/>
          </a:xfrm>
        </p:spPr>
        <p:txBody>
          <a:bodyPr/>
          <a:lstStyle>
            <a:lvl1pPr>
              <a:defRPr b="1">
                <a:solidFill>
                  <a:srgbClr val="0E5856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3B9C72-075F-417D-A0BE-8114AA7990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>
            <a:lvl1pPr>
              <a:defRPr>
                <a:solidFill>
                  <a:srgbClr val="0E5856"/>
                </a:solidFill>
              </a:defRPr>
            </a:lvl1pPr>
            <a:lvl2pPr>
              <a:defRPr>
                <a:solidFill>
                  <a:srgbClr val="0E5856"/>
                </a:solidFill>
              </a:defRPr>
            </a:lvl2pPr>
            <a:lvl3pPr>
              <a:defRPr>
                <a:solidFill>
                  <a:srgbClr val="0E5856"/>
                </a:solidFill>
              </a:defRPr>
            </a:lvl3pPr>
            <a:lvl4pPr>
              <a:defRPr>
                <a:solidFill>
                  <a:srgbClr val="0E5856"/>
                </a:solidFill>
              </a:defRPr>
            </a:lvl4pPr>
            <a:lvl5pPr>
              <a:defRPr>
                <a:solidFill>
                  <a:srgbClr val="0E5856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5F171A1-0139-4B50-8376-E5A5B1DB21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9643" y="0"/>
            <a:ext cx="5252357" cy="6858000"/>
          </a:xfrm>
          <a:prstGeom prst="rect">
            <a:avLst/>
          </a:prstGeom>
        </p:spPr>
      </p:pic>
      <p:sp>
        <p:nvSpPr>
          <p:cNvPr id="9" name="Овал 10">
            <a:extLst>
              <a:ext uri="{FF2B5EF4-FFF2-40B4-BE49-F238E27FC236}">
                <a16:creationId xmlns:a16="http://schemas.microsoft.com/office/drawing/2014/main" id="{1AE9FA97-ABBB-452C-B3E1-F5D580D52865}"/>
              </a:ext>
            </a:extLst>
          </p:cNvPr>
          <p:cNvSpPr/>
          <p:nvPr userDrawn="1"/>
        </p:nvSpPr>
        <p:spPr>
          <a:xfrm>
            <a:off x="-1235385" y="5098269"/>
            <a:ext cx="4016541" cy="2264816"/>
          </a:xfrm>
          <a:custGeom>
            <a:avLst/>
            <a:gdLst>
              <a:gd name="connsiteX0" fmla="*/ 0 w 6531428"/>
              <a:gd name="connsiteY0" fmla="*/ 986971 h 1973942"/>
              <a:gd name="connsiteX1" fmla="*/ 3265714 w 6531428"/>
              <a:gd name="connsiteY1" fmla="*/ 0 h 1973942"/>
              <a:gd name="connsiteX2" fmla="*/ 6531428 w 6531428"/>
              <a:gd name="connsiteY2" fmla="*/ 986971 h 1973942"/>
              <a:gd name="connsiteX3" fmla="*/ 3265714 w 6531428"/>
              <a:gd name="connsiteY3" fmla="*/ 1973942 h 1973942"/>
              <a:gd name="connsiteX4" fmla="*/ 0 w 6531428"/>
              <a:gd name="connsiteY4" fmla="*/ 986971 h 1973942"/>
              <a:gd name="connsiteX0" fmla="*/ 0 w 6583817"/>
              <a:gd name="connsiteY0" fmla="*/ 1036858 h 2023829"/>
              <a:gd name="connsiteX1" fmla="*/ 3265714 w 6583817"/>
              <a:gd name="connsiteY1" fmla="*/ 49887 h 2023829"/>
              <a:gd name="connsiteX2" fmla="*/ 5138057 w 6583817"/>
              <a:gd name="connsiteY2" fmla="*/ 238572 h 2023829"/>
              <a:gd name="connsiteX3" fmla="*/ 6531428 w 6583817"/>
              <a:gd name="connsiteY3" fmla="*/ 1036858 h 2023829"/>
              <a:gd name="connsiteX4" fmla="*/ 3265714 w 6583817"/>
              <a:gd name="connsiteY4" fmla="*/ 2023829 h 2023829"/>
              <a:gd name="connsiteX5" fmla="*/ 0 w 6583817"/>
              <a:gd name="connsiteY5" fmla="*/ 1036858 h 2023829"/>
              <a:gd name="connsiteX0" fmla="*/ 87004 w 6670821"/>
              <a:gd name="connsiteY0" fmla="*/ 1036858 h 2023829"/>
              <a:gd name="connsiteX1" fmla="*/ 1146547 w 6670821"/>
              <a:gd name="connsiteY1" fmla="*/ 267602 h 2023829"/>
              <a:gd name="connsiteX2" fmla="*/ 3352718 w 6670821"/>
              <a:gd name="connsiteY2" fmla="*/ 49887 h 2023829"/>
              <a:gd name="connsiteX3" fmla="*/ 5225061 w 6670821"/>
              <a:gd name="connsiteY3" fmla="*/ 238572 h 2023829"/>
              <a:gd name="connsiteX4" fmla="*/ 6618432 w 6670821"/>
              <a:gd name="connsiteY4" fmla="*/ 1036858 h 2023829"/>
              <a:gd name="connsiteX5" fmla="*/ 3352718 w 6670821"/>
              <a:gd name="connsiteY5" fmla="*/ 2023829 h 2023829"/>
              <a:gd name="connsiteX6" fmla="*/ 87004 w 6670821"/>
              <a:gd name="connsiteY6" fmla="*/ 1036858 h 2023829"/>
              <a:gd name="connsiteX0" fmla="*/ 87004 w 8875308"/>
              <a:gd name="connsiteY0" fmla="*/ 1015551 h 2002522"/>
              <a:gd name="connsiteX1" fmla="*/ 1146547 w 8875308"/>
              <a:gd name="connsiteY1" fmla="*/ 246295 h 2002522"/>
              <a:gd name="connsiteX2" fmla="*/ 3352718 w 8875308"/>
              <a:gd name="connsiteY2" fmla="*/ 28580 h 2002522"/>
              <a:gd name="connsiteX3" fmla="*/ 8795576 w 8875308"/>
              <a:gd name="connsiteY3" fmla="*/ 797837 h 2002522"/>
              <a:gd name="connsiteX4" fmla="*/ 6618432 w 8875308"/>
              <a:gd name="connsiteY4" fmla="*/ 1015551 h 2002522"/>
              <a:gd name="connsiteX5" fmla="*/ 3352718 w 8875308"/>
              <a:gd name="connsiteY5" fmla="*/ 2002522 h 2002522"/>
              <a:gd name="connsiteX6" fmla="*/ 87004 w 8875308"/>
              <a:gd name="connsiteY6" fmla="*/ 1015551 h 2002522"/>
              <a:gd name="connsiteX0" fmla="*/ 87004 w 10749712"/>
              <a:gd name="connsiteY0" fmla="*/ 1015551 h 2649021"/>
              <a:gd name="connsiteX1" fmla="*/ 1146547 w 10749712"/>
              <a:gd name="connsiteY1" fmla="*/ 246295 h 2649021"/>
              <a:gd name="connsiteX2" fmla="*/ 3352718 w 10749712"/>
              <a:gd name="connsiteY2" fmla="*/ 28580 h 2649021"/>
              <a:gd name="connsiteX3" fmla="*/ 8795576 w 10749712"/>
              <a:gd name="connsiteY3" fmla="*/ 797837 h 2649021"/>
              <a:gd name="connsiteX4" fmla="*/ 10711461 w 10749712"/>
              <a:gd name="connsiteY4" fmla="*/ 2568580 h 2649021"/>
              <a:gd name="connsiteX5" fmla="*/ 3352718 w 10749712"/>
              <a:gd name="connsiteY5" fmla="*/ 2002522 h 2649021"/>
              <a:gd name="connsiteX6" fmla="*/ 87004 w 10749712"/>
              <a:gd name="connsiteY6" fmla="*/ 1015551 h 2649021"/>
              <a:gd name="connsiteX0" fmla="*/ 87004 w 10746300"/>
              <a:gd name="connsiteY0" fmla="*/ 1042421 h 2675891"/>
              <a:gd name="connsiteX1" fmla="*/ 1146547 w 10746300"/>
              <a:gd name="connsiteY1" fmla="*/ 273165 h 2675891"/>
              <a:gd name="connsiteX2" fmla="*/ 3352718 w 10746300"/>
              <a:gd name="connsiteY2" fmla="*/ 55450 h 2675891"/>
              <a:gd name="connsiteX3" fmla="*/ 8606890 w 10746300"/>
              <a:gd name="connsiteY3" fmla="*/ 1216593 h 2675891"/>
              <a:gd name="connsiteX4" fmla="*/ 10711461 w 10746300"/>
              <a:gd name="connsiteY4" fmla="*/ 2595450 h 2675891"/>
              <a:gd name="connsiteX5" fmla="*/ 3352718 w 10746300"/>
              <a:gd name="connsiteY5" fmla="*/ 2029392 h 2675891"/>
              <a:gd name="connsiteX6" fmla="*/ 87004 w 10746300"/>
              <a:gd name="connsiteY6" fmla="*/ 1042421 h 2675891"/>
              <a:gd name="connsiteX0" fmla="*/ 87004 w 11635763"/>
              <a:gd name="connsiteY0" fmla="*/ 1042421 h 2430077"/>
              <a:gd name="connsiteX1" fmla="*/ 1146547 w 11635763"/>
              <a:gd name="connsiteY1" fmla="*/ 273165 h 2430077"/>
              <a:gd name="connsiteX2" fmla="*/ 3352718 w 11635763"/>
              <a:gd name="connsiteY2" fmla="*/ 55450 h 2430077"/>
              <a:gd name="connsiteX3" fmla="*/ 8606890 w 11635763"/>
              <a:gd name="connsiteY3" fmla="*/ 1216593 h 2430077"/>
              <a:gd name="connsiteX4" fmla="*/ 11611347 w 11635763"/>
              <a:gd name="connsiteY4" fmla="*/ 2319678 h 2430077"/>
              <a:gd name="connsiteX5" fmla="*/ 3352718 w 11635763"/>
              <a:gd name="connsiteY5" fmla="*/ 2029392 h 2430077"/>
              <a:gd name="connsiteX6" fmla="*/ 87004 w 11635763"/>
              <a:gd name="connsiteY6" fmla="*/ 1042421 h 2430077"/>
              <a:gd name="connsiteX0" fmla="*/ 52390 w 11601149"/>
              <a:gd name="connsiteY0" fmla="*/ 991845 h 2379501"/>
              <a:gd name="connsiteX1" fmla="*/ 1445761 w 11601149"/>
              <a:gd name="connsiteY1" fmla="*/ 759618 h 2379501"/>
              <a:gd name="connsiteX2" fmla="*/ 3318104 w 11601149"/>
              <a:gd name="connsiteY2" fmla="*/ 4874 h 2379501"/>
              <a:gd name="connsiteX3" fmla="*/ 8572276 w 11601149"/>
              <a:gd name="connsiteY3" fmla="*/ 1166017 h 2379501"/>
              <a:gd name="connsiteX4" fmla="*/ 11576733 w 11601149"/>
              <a:gd name="connsiteY4" fmla="*/ 2269102 h 2379501"/>
              <a:gd name="connsiteX5" fmla="*/ 3318104 w 11601149"/>
              <a:gd name="connsiteY5" fmla="*/ 1978816 h 2379501"/>
              <a:gd name="connsiteX6" fmla="*/ 52390 w 11601149"/>
              <a:gd name="connsiteY6" fmla="*/ 991845 h 2379501"/>
              <a:gd name="connsiteX0" fmla="*/ 29383 w 12681228"/>
              <a:gd name="connsiteY0" fmla="*/ 1964302 h 2358409"/>
              <a:gd name="connsiteX1" fmla="*/ 2525840 w 12681228"/>
              <a:gd name="connsiteY1" fmla="*/ 759618 h 2358409"/>
              <a:gd name="connsiteX2" fmla="*/ 4398183 w 12681228"/>
              <a:gd name="connsiteY2" fmla="*/ 4874 h 2358409"/>
              <a:gd name="connsiteX3" fmla="*/ 9652355 w 12681228"/>
              <a:gd name="connsiteY3" fmla="*/ 1166017 h 2358409"/>
              <a:gd name="connsiteX4" fmla="*/ 12656812 w 12681228"/>
              <a:gd name="connsiteY4" fmla="*/ 2269102 h 2358409"/>
              <a:gd name="connsiteX5" fmla="*/ 4398183 w 12681228"/>
              <a:gd name="connsiteY5" fmla="*/ 1978816 h 2358409"/>
              <a:gd name="connsiteX6" fmla="*/ 29383 w 12681228"/>
              <a:gd name="connsiteY6" fmla="*/ 1964302 h 2358409"/>
              <a:gd name="connsiteX0" fmla="*/ 29383 w 12681228"/>
              <a:gd name="connsiteY0" fmla="*/ 1228203 h 1622310"/>
              <a:gd name="connsiteX1" fmla="*/ 2525840 w 12681228"/>
              <a:gd name="connsiteY1" fmla="*/ 23519 h 1622310"/>
              <a:gd name="connsiteX2" fmla="*/ 5718983 w 12681228"/>
              <a:gd name="connsiteY2" fmla="*/ 676660 h 1622310"/>
              <a:gd name="connsiteX3" fmla="*/ 9652355 w 12681228"/>
              <a:gd name="connsiteY3" fmla="*/ 429918 h 1622310"/>
              <a:gd name="connsiteX4" fmla="*/ 12656812 w 12681228"/>
              <a:gd name="connsiteY4" fmla="*/ 1533003 h 1622310"/>
              <a:gd name="connsiteX5" fmla="*/ 4398183 w 12681228"/>
              <a:gd name="connsiteY5" fmla="*/ 1242717 h 1622310"/>
              <a:gd name="connsiteX6" fmla="*/ 29383 w 12681228"/>
              <a:gd name="connsiteY6" fmla="*/ 1228203 h 1622310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46705 w 12699790"/>
              <a:gd name="connsiteY0" fmla="*/ 1032301 h 1426408"/>
              <a:gd name="connsiteX1" fmla="*/ 2180305 w 12699790"/>
              <a:gd name="connsiteY1" fmla="*/ 30817 h 1426408"/>
              <a:gd name="connsiteX2" fmla="*/ 5736305 w 12699790"/>
              <a:gd name="connsiteY2" fmla="*/ 480758 h 1426408"/>
              <a:gd name="connsiteX3" fmla="*/ 9814820 w 12699790"/>
              <a:gd name="connsiteY3" fmla="*/ 451730 h 1426408"/>
              <a:gd name="connsiteX4" fmla="*/ 12674134 w 12699790"/>
              <a:gd name="connsiteY4" fmla="*/ 1337101 h 1426408"/>
              <a:gd name="connsiteX5" fmla="*/ 4415505 w 12699790"/>
              <a:gd name="connsiteY5" fmla="*/ 1046815 h 1426408"/>
              <a:gd name="connsiteX6" fmla="*/ 46705 w 12699790"/>
              <a:gd name="connsiteY6" fmla="*/ 1032301 h 1426408"/>
              <a:gd name="connsiteX0" fmla="*/ 387846 w 13104827"/>
              <a:gd name="connsiteY0" fmla="*/ 1032301 h 2413473"/>
              <a:gd name="connsiteX1" fmla="*/ 2521446 w 13104827"/>
              <a:gd name="connsiteY1" fmla="*/ 30817 h 2413473"/>
              <a:gd name="connsiteX2" fmla="*/ 6077446 w 13104827"/>
              <a:gd name="connsiteY2" fmla="*/ 480758 h 2413473"/>
              <a:gd name="connsiteX3" fmla="*/ 10155961 w 13104827"/>
              <a:gd name="connsiteY3" fmla="*/ 451730 h 2413473"/>
              <a:gd name="connsiteX4" fmla="*/ 13015275 w 13104827"/>
              <a:gd name="connsiteY4" fmla="*/ 1337101 h 2413473"/>
              <a:gd name="connsiteX5" fmla="*/ 11215503 w 13104827"/>
              <a:gd name="connsiteY5" fmla="*/ 2411157 h 2413473"/>
              <a:gd name="connsiteX6" fmla="*/ 387846 w 13104827"/>
              <a:gd name="connsiteY6" fmla="*/ 1032301 h 2413473"/>
              <a:gd name="connsiteX0" fmla="*/ 463794 w 13180775"/>
              <a:gd name="connsiteY0" fmla="*/ 1003397 h 2384569"/>
              <a:gd name="connsiteX1" fmla="*/ 2597394 w 13180775"/>
              <a:gd name="connsiteY1" fmla="*/ 1913 h 2384569"/>
              <a:gd name="connsiteX2" fmla="*/ 8199908 w 13180775"/>
              <a:gd name="connsiteY2" fmla="*/ 742139 h 2384569"/>
              <a:gd name="connsiteX3" fmla="*/ 10231909 w 13180775"/>
              <a:gd name="connsiteY3" fmla="*/ 422826 h 2384569"/>
              <a:gd name="connsiteX4" fmla="*/ 13091223 w 13180775"/>
              <a:gd name="connsiteY4" fmla="*/ 1308197 h 2384569"/>
              <a:gd name="connsiteX5" fmla="*/ 11291451 w 13180775"/>
              <a:gd name="connsiteY5" fmla="*/ 2382253 h 2384569"/>
              <a:gd name="connsiteX6" fmla="*/ 463794 w 13180775"/>
              <a:gd name="connsiteY6" fmla="*/ 1003397 h 2384569"/>
              <a:gd name="connsiteX0" fmla="*/ 41439 w 12758420"/>
              <a:gd name="connsiteY0" fmla="*/ 612625 h 1993797"/>
              <a:gd name="connsiteX1" fmla="*/ 7167953 w 12758420"/>
              <a:gd name="connsiteY1" fmla="*/ 1817313 h 1993797"/>
              <a:gd name="connsiteX2" fmla="*/ 7777553 w 12758420"/>
              <a:gd name="connsiteY2" fmla="*/ 351367 h 1993797"/>
              <a:gd name="connsiteX3" fmla="*/ 9809554 w 12758420"/>
              <a:gd name="connsiteY3" fmla="*/ 32054 h 1993797"/>
              <a:gd name="connsiteX4" fmla="*/ 12668868 w 12758420"/>
              <a:gd name="connsiteY4" fmla="*/ 917425 h 1993797"/>
              <a:gd name="connsiteX5" fmla="*/ 10869096 w 12758420"/>
              <a:gd name="connsiteY5" fmla="*/ 1991481 h 1993797"/>
              <a:gd name="connsiteX6" fmla="*/ 41439 w 12758420"/>
              <a:gd name="connsiteY6" fmla="*/ 612625 h 1993797"/>
              <a:gd name="connsiteX0" fmla="*/ 1824082 w 5569992"/>
              <a:gd name="connsiteY0" fmla="*/ 2267253 h 2272975"/>
              <a:gd name="connsiteX1" fmla="*/ 53339 w 5569992"/>
              <a:gd name="connsiteY1" fmla="*/ 1817313 h 2272975"/>
              <a:gd name="connsiteX2" fmla="*/ 662939 w 5569992"/>
              <a:gd name="connsiteY2" fmla="*/ 351367 h 2272975"/>
              <a:gd name="connsiteX3" fmla="*/ 2694940 w 5569992"/>
              <a:gd name="connsiteY3" fmla="*/ 32054 h 2272975"/>
              <a:gd name="connsiteX4" fmla="*/ 5554254 w 5569992"/>
              <a:gd name="connsiteY4" fmla="*/ 917425 h 2272975"/>
              <a:gd name="connsiteX5" fmla="*/ 3754482 w 5569992"/>
              <a:gd name="connsiteY5" fmla="*/ 1991481 h 2272975"/>
              <a:gd name="connsiteX6" fmla="*/ 1824082 w 5569992"/>
              <a:gd name="connsiteY6" fmla="*/ 2267253 h 2272975"/>
              <a:gd name="connsiteX0" fmla="*/ 1824082 w 3945162"/>
              <a:gd name="connsiteY0" fmla="*/ 2262360 h 2268664"/>
              <a:gd name="connsiteX1" fmla="*/ 53339 w 3945162"/>
              <a:gd name="connsiteY1" fmla="*/ 1812420 h 2268664"/>
              <a:gd name="connsiteX2" fmla="*/ 662939 w 3945162"/>
              <a:gd name="connsiteY2" fmla="*/ 346474 h 2268664"/>
              <a:gd name="connsiteX3" fmla="*/ 2694940 w 3945162"/>
              <a:gd name="connsiteY3" fmla="*/ 27161 h 2268664"/>
              <a:gd name="connsiteX4" fmla="*/ 3754483 w 3945162"/>
              <a:gd name="connsiteY4" fmla="*/ 839961 h 2268664"/>
              <a:gd name="connsiteX5" fmla="*/ 3754482 w 3945162"/>
              <a:gd name="connsiteY5" fmla="*/ 1986588 h 2268664"/>
              <a:gd name="connsiteX6" fmla="*/ 1824082 w 3945162"/>
              <a:gd name="connsiteY6" fmla="*/ 2262360 h 2268664"/>
              <a:gd name="connsiteX0" fmla="*/ 1824082 w 4016541"/>
              <a:gd name="connsiteY0" fmla="*/ 2262360 h 2264816"/>
              <a:gd name="connsiteX1" fmla="*/ 53339 w 4016541"/>
              <a:gd name="connsiteY1" fmla="*/ 1812420 h 2264816"/>
              <a:gd name="connsiteX2" fmla="*/ 662939 w 4016541"/>
              <a:gd name="connsiteY2" fmla="*/ 346474 h 2264816"/>
              <a:gd name="connsiteX3" fmla="*/ 2694940 w 4016541"/>
              <a:gd name="connsiteY3" fmla="*/ 27161 h 2264816"/>
              <a:gd name="connsiteX4" fmla="*/ 3754483 w 4016541"/>
              <a:gd name="connsiteY4" fmla="*/ 839961 h 2264816"/>
              <a:gd name="connsiteX5" fmla="*/ 3856082 w 4016541"/>
              <a:gd name="connsiteY5" fmla="*/ 1667274 h 2264816"/>
              <a:gd name="connsiteX6" fmla="*/ 1824082 w 4016541"/>
              <a:gd name="connsiteY6" fmla="*/ 2262360 h 226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16541" h="2264816">
                <a:moveTo>
                  <a:pt x="1824082" y="2262360"/>
                </a:moveTo>
                <a:cubicBezTo>
                  <a:pt x="1190292" y="2286551"/>
                  <a:pt x="246863" y="2131734"/>
                  <a:pt x="53339" y="1812420"/>
                </a:cubicBezTo>
                <a:cubicBezTo>
                  <a:pt x="-140185" y="1493106"/>
                  <a:pt x="222672" y="644017"/>
                  <a:pt x="662939" y="346474"/>
                </a:cubicBezTo>
                <a:cubicBezTo>
                  <a:pt x="1103206" y="48931"/>
                  <a:pt x="2179683" y="-55087"/>
                  <a:pt x="2694940" y="27161"/>
                </a:cubicBezTo>
                <a:cubicBezTo>
                  <a:pt x="3210197" y="109409"/>
                  <a:pt x="3560959" y="566609"/>
                  <a:pt x="3754483" y="839961"/>
                </a:cubicBezTo>
                <a:cubicBezTo>
                  <a:pt x="3948007" y="1113313"/>
                  <a:pt x="4177815" y="1430208"/>
                  <a:pt x="3856082" y="1667274"/>
                </a:cubicBezTo>
                <a:cubicBezTo>
                  <a:pt x="3534349" y="1904340"/>
                  <a:pt x="2457873" y="2238169"/>
                  <a:pt x="1824082" y="2262360"/>
                </a:cubicBezTo>
                <a:close/>
              </a:path>
            </a:pathLst>
          </a:custGeom>
          <a:solidFill>
            <a:srgbClr val="0E58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10">
            <a:extLst>
              <a:ext uri="{FF2B5EF4-FFF2-40B4-BE49-F238E27FC236}">
                <a16:creationId xmlns:a16="http://schemas.microsoft.com/office/drawing/2014/main" id="{8B183B4C-9457-49D5-9796-2FAA2DEE0652}"/>
              </a:ext>
            </a:extLst>
          </p:cNvPr>
          <p:cNvSpPr/>
          <p:nvPr userDrawn="1"/>
        </p:nvSpPr>
        <p:spPr>
          <a:xfrm rot="10800000">
            <a:off x="-1386870" y="-1583779"/>
            <a:ext cx="4016541" cy="2264816"/>
          </a:xfrm>
          <a:custGeom>
            <a:avLst/>
            <a:gdLst>
              <a:gd name="connsiteX0" fmla="*/ 0 w 6531428"/>
              <a:gd name="connsiteY0" fmla="*/ 986971 h 1973942"/>
              <a:gd name="connsiteX1" fmla="*/ 3265714 w 6531428"/>
              <a:gd name="connsiteY1" fmla="*/ 0 h 1973942"/>
              <a:gd name="connsiteX2" fmla="*/ 6531428 w 6531428"/>
              <a:gd name="connsiteY2" fmla="*/ 986971 h 1973942"/>
              <a:gd name="connsiteX3" fmla="*/ 3265714 w 6531428"/>
              <a:gd name="connsiteY3" fmla="*/ 1973942 h 1973942"/>
              <a:gd name="connsiteX4" fmla="*/ 0 w 6531428"/>
              <a:gd name="connsiteY4" fmla="*/ 986971 h 1973942"/>
              <a:gd name="connsiteX0" fmla="*/ 0 w 6583817"/>
              <a:gd name="connsiteY0" fmla="*/ 1036858 h 2023829"/>
              <a:gd name="connsiteX1" fmla="*/ 3265714 w 6583817"/>
              <a:gd name="connsiteY1" fmla="*/ 49887 h 2023829"/>
              <a:gd name="connsiteX2" fmla="*/ 5138057 w 6583817"/>
              <a:gd name="connsiteY2" fmla="*/ 238572 h 2023829"/>
              <a:gd name="connsiteX3" fmla="*/ 6531428 w 6583817"/>
              <a:gd name="connsiteY3" fmla="*/ 1036858 h 2023829"/>
              <a:gd name="connsiteX4" fmla="*/ 3265714 w 6583817"/>
              <a:gd name="connsiteY4" fmla="*/ 2023829 h 2023829"/>
              <a:gd name="connsiteX5" fmla="*/ 0 w 6583817"/>
              <a:gd name="connsiteY5" fmla="*/ 1036858 h 2023829"/>
              <a:gd name="connsiteX0" fmla="*/ 87004 w 6670821"/>
              <a:gd name="connsiteY0" fmla="*/ 1036858 h 2023829"/>
              <a:gd name="connsiteX1" fmla="*/ 1146547 w 6670821"/>
              <a:gd name="connsiteY1" fmla="*/ 267602 h 2023829"/>
              <a:gd name="connsiteX2" fmla="*/ 3352718 w 6670821"/>
              <a:gd name="connsiteY2" fmla="*/ 49887 h 2023829"/>
              <a:gd name="connsiteX3" fmla="*/ 5225061 w 6670821"/>
              <a:gd name="connsiteY3" fmla="*/ 238572 h 2023829"/>
              <a:gd name="connsiteX4" fmla="*/ 6618432 w 6670821"/>
              <a:gd name="connsiteY4" fmla="*/ 1036858 h 2023829"/>
              <a:gd name="connsiteX5" fmla="*/ 3352718 w 6670821"/>
              <a:gd name="connsiteY5" fmla="*/ 2023829 h 2023829"/>
              <a:gd name="connsiteX6" fmla="*/ 87004 w 6670821"/>
              <a:gd name="connsiteY6" fmla="*/ 1036858 h 2023829"/>
              <a:gd name="connsiteX0" fmla="*/ 87004 w 8875308"/>
              <a:gd name="connsiteY0" fmla="*/ 1015551 h 2002522"/>
              <a:gd name="connsiteX1" fmla="*/ 1146547 w 8875308"/>
              <a:gd name="connsiteY1" fmla="*/ 246295 h 2002522"/>
              <a:gd name="connsiteX2" fmla="*/ 3352718 w 8875308"/>
              <a:gd name="connsiteY2" fmla="*/ 28580 h 2002522"/>
              <a:gd name="connsiteX3" fmla="*/ 8795576 w 8875308"/>
              <a:gd name="connsiteY3" fmla="*/ 797837 h 2002522"/>
              <a:gd name="connsiteX4" fmla="*/ 6618432 w 8875308"/>
              <a:gd name="connsiteY4" fmla="*/ 1015551 h 2002522"/>
              <a:gd name="connsiteX5" fmla="*/ 3352718 w 8875308"/>
              <a:gd name="connsiteY5" fmla="*/ 2002522 h 2002522"/>
              <a:gd name="connsiteX6" fmla="*/ 87004 w 8875308"/>
              <a:gd name="connsiteY6" fmla="*/ 1015551 h 2002522"/>
              <a:gd name="connsiteX0" fmla="*/ 87004 w 10749712"/>
              <a:gd name="connsiteY0" fmla="*/ 1015551 h 2649021"/>
              <a:gd name="connsiteX1" fmla="*/ 1146547 w 10749712"/>
              <a:gd name="connsiteY1" fmla="*/ 246295 h 2649021"/>
              <a:gd name="connsiteX2" fmla="*/ 3352718 w 10749712"/>
              <a:gd name="connsiteY2" fmla="*/ 28580 h 2649021"/>
              <a:gd name="connsiteX3" fmla="*/ 8795576 w 10749712"/>
              <a:gd name="connsiteY3" fmla="*/ 797837 h 2649021"/>
              <a:gd name="connsiteX4" fmla="*/ 10711461 w 10749712"/>
              <a:gd name="connsiteY4" fmla="*/ 2568580 h 2649021"/>
              <a:gd name="connsiteX5" fmla="*/ 3352718 w 10749712"/>
              <a:gd name="connsiteY5" fmla="*/ 2002522 h 2649021"/>
              <a:gd name="connsiteX6" fmla="*/ 87004 w 10749712"/>
              <a:gd name="connsiteY6" fmla="*/ 1015551 h 2649021"/>
              <a:gd name="connsiteX0" fmla="*/ 87004 w 10746300"/>
              <a:gd name="connsiteY0" fmla="*/ 1042421 h 2675891"/>
              <a:gd name="connsiteX1" fmla="*/ 1146547 w 10746300"/>
              <a:gd name="connsiteY1" fmla="*/ 273165 h 2675891"/>
              <a:gd name="connsiteX2" fmla="*/ 3352718 w 10746300"/>
              <a:gd name="connsiteY2" fmla="*/ 55450 h 2675891"/>
              <a:gd name="connsiteX3" fmla="*/ 8606890 w 10746300"/>
              <a:gd name="connsiteY3" fmla="*/ 1216593 h 2675891"/>
              <a:gd name="connsiteX4" fmla="*/ 10711461 w 10746300"/>
              <a:gd name="connsiteY4" fmla="*/ 2595450 h 2675891"/>
              <a:gd name="connsiteX5" fmla="*/ 3352718 w 10746300"/>
              <a:gd name="connsiteY5" fmla="*/ 2029392 h 2675891"/>
              <a:gd name="connsiteX6" fmla="*/ 87004 w 10746300"/>
              <a:gd name="connsiteY6" fmla="*/ 1042421 h 2675891"/>
              <a:gd name="connsiteX0" fmla="*/ 87004 w 11635763"/>
              <a:gd name="connsiteY0" fmla="*/ 1042421 h 2430077"/>
              <a:gd name="connsiteX1" fmla="*/ 1146547 w 11635763"/>
              <a:gd name="connsiteY1" fmla="*/ 273165 h 2430077"/>
              <a:gd name="connsiteX2" fmla="*/ 3352718 w 11635763"/>
              <a:gd name="connsiteY2" fmla="*/ 55450 h 2430077"/>
              <a:gd name="connsiteX3" fmla="*/ 8606890 w 11635763"/>
              <a:gd name="connsiteY3" fmla="*/ 1216593 h 2430077"/>
              <a:gd name="connsiteX4" fmla="*/ 11611347 w 11635763"/>
              <a:gd name="connsiteY4" fmla="*/ 2319678 h 2430077"/>
              <a:gd name="connsiteX5" fmla="*/ 3352718 w 11635763"/>
              <a:gd name="connsiteY5" fmla="*/ 2029392 h 2430077"/>
              <a:gd name="connsiteX6" fmla="*/ 87004 w 11635763"/>
              <a:gd name="connsiteY6" fmla="*/ 1042421 h 2430077"/>
              <a:gd name="connsiteX0" fmla="*/ 52390 w 11601149"/>
              <a:gd name="connsiteY0" fmla="*/ 991845 h 2379501"/>
              <a:gd name="connsiteX1" fmla="*/ 1445761 w 11601149"/>
              <a:gd name="connsiteY1" fmla="*/ 759618 h 2379501"/>
              <a:gd name="connsiteX2" fmla="*/ 3318104 w 11601149"/>
              <a:gd name="connsiteY2" fmla="*/ 4874 h 2379501"/>
              <a:gd name="connsiteX3" fmla="*/ 8572276 w 11601149"/>
              <a:gd name="connsiteY3" fmla="*/ 1166017 h 2379501"/>
              <a:gd name="connsiteX4" fmla="*/ 11576733 w 11601149"/>
              <a:gd name="connsiteY4" fmla="*/ 2269102 h 2379501"/>
              <a:gd name="connsiteX5" fmla="*/ 3318104 w 11601149"/>
              <a:gd name="connsiteY5" fmla="*/ 1978816 h 2379501"/>
              <a:gd name="connsiteX6" fmla="*/ 52390 w 11601149"/>
              <a:gd name="connsiteY6" fmla="*/ 991845 h 2379501"/>
              <a:gd name="connsiteX0" fmla="*/ 29383 w 12681228"/>
              <a:gd name="connsiteY0" fmla="*/ 1964302 h 2358409"/>
              <a:gd name="connsiteX1" fmla="*/ 2525840 w 12681228"/>
              <a:gd name="connsiteY1" fmla="*/ 759618 h 2358409"/>
              <a:gd name="connsiteX2" fmla="*/ 4398183 w 12681228"/>
              <a:gd name="connsiteY2" fmla="*/ 4874 h 2358409"/>
              <a:gd name="connsiteX3" fmla="*/ 9652355 w 12681228"/>
              <a:gd name="connsiteY3" fmla="*/ 1166017 h 2358409"/>
              <a:gd name="connsiteX4" fmla="*/ 12656812 w 12681228"/>
              <a:gd name="connsiteY4" fmla="*/ 2269102 h 2358409"/>
              <a:gd name="connsiteX5" fmla="*/ 4398183 w 12681228"/>
              <a:gd name="connsiteY5" fmla="*/ 1978816 h 2358409"/>
              <a:gd name="connsiteX6" fmla="*/ 29383 w 12681228"/>
              <a:gd name="connsiteY6" fmla="*/ 1964302 h 2358409"/>
              <a:gd name="connsiteX0" fmla="*/ 29383 w 12681228"/>
              <a:gd name="connsiteY0" fmla="*/ 1228203 h 1622310"/>
              <a:gd name="connsiteX1" fmla="*/ 2525840 w 12681228"/>
              <a:gd name="connsiteY1" fmla="*/ 23519 h 1622310"/>
              <a:gd name="connsiteX2" fmla="*/ 5718983 w 12681228"/>
              <a:gd name="connsiteY2" fmla="*/ 676660 h 1622310"/>
              <a:gd name="connsiteX3" fmla="*/ 9652355 w 12681228"/>
              <a:gd name="connsiteY3" fmla="*/ 429918 h 1622310"/>
              <a:gd name="connsiteX4" fmla="*/ 12656812 w 12681228"/>
              <a:gd name="connsiteY4" fmla="*/ 1533003 h 1622310"/>
              <a:gd name="connsiteX5" fmla="*/ 4398183 w 12681228"/>
              <a:gd name="connsiteY5" fmla="*/ 1242717 h 1622310"/>
              <a:gd name="connsiteX6" fmla="*/ 29383 w 12681228"/>
              <a:gd name="connsiteY6" fmla="*/ 1228203 h 1622310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46705 w 12699790"/>
              <a:gd name="connsiteY0" fmla="*/ 1032301 h 1426408"/>
              <a:gd name="connsiteX1" fmla="*/ 2180305 w 12699790"/>
              <a:gd name="connsiteY1" fmla="*/ 30817 h 1426408"/>
              <a:gd name="connsiteX2" fmla="*/ 5736305 w 12699790"/>
              <a:gd name="connsiteY2" fmla="*/ 480758 h 1426408"/>
              <a:gd name="connsiteX3" fmla="*/ 9814820 w 12699790"/>
              <a:gd name="connsiteY3" fmla="*/ 451730 h 1426408"/>
              <a:gd name="connsiteX4" fmla="*/ 12674134 w 12699790"/>
              <a:gd name="connsiteY4" fmla="*/ 1337101 h 1426408"/>
              <a:gd name="connsiteX5" fmla="*/ 4415505 w 12699790"/>
              <a:gd name="connsiteY5" fmla="*/ 1046815 h 1426408"/>
              <a:gd name="connsiteX6" fmla="*/ 46705 w 12699790"/>
              <a:gd name="connsiteY6" fmla="*/ 1032301 h 1426408"/>
              <a:gd name="connsiteX0" fmla="*/ 387846 w 13104827"/>
              <a:gd name="connsiteY0" fmla="*/ 1032301 h 2413473"/>
              <a:gd name="connsiteX1" fmla="*/ 2521446 w 13104827"/>
              <a:gd name="connsiteY1" fmla="*/ 30817 h 2413473"/>
              <a:gd name="connsiteX2" fmla="*/ 6077446 w 13104827"/>
              <a:gd name="connsiteY2" fmla="*/ 480758 h 2413473"/>
              <a:gd name="connsiteX3" fmla="*/ 10155961 w 13104827"/>
              <a:gd name="connsiteY3" fmla="*/ 451730 h 2413473"/>
              <a:gd name="connsiteX4" fmla="*/ 13015275 w 13104827"/>
              <a:gd name="connsiteY4" fmla="*/ 1337101 h 2413473"/>
              <a:gd name="connsiteX5" fmla="*/ 11215503 w 13104827"/>
              <a:gd name="connsiteY5" fmla="*/ 2411157 h 2413473"/>
              <a:gd name="connsiteX6" fmla="*/ 387846 w 13104827"/>
              <a:gd name="connsiteY6" fmla="*/ 1032301 h 2413473"/>
              <a:gd name="connsiteX0" fmla="*/ 463794 w 13180775"/>
              <a:gd name="connsiteY0" fmla="*/ 1003397 h 2384569"/>
              <a:gd name="connsiteX1" fmla="*/ 2597394 w 13180775"/>
              <a:gd name="connsiteY1" fmla="*/ 1913 h 2384569"/>
              <a:gd name="connsiteX2" fmla="*/ 8199908 w 13180775"/>
              <a:gd name="connsiteY2" fmla="*/ 742139 h 2384569"/>
              <a:gd name="connsiteX3" fmla="*/ 10231909 w 13180775"/>
              <a:gd name="connsiteY3" fmla="*/ 422826 h 2384569"/>
              <a:gd name="connsiteX4" fmla="*/ 13091223 w 13180775"/>
              <a:gd name="connsiteY4" fmla="*/ 1308197 h 2384569"/>
              <a:gd name="connsiteX5" fmla="*/ 11291451 w 13180775"/>
              <a:gd name="connsiteY5" fmla="*/ 2382253 h 2384569"/>
              <a:gd name="connsiteX6" fmla="*/ 463794 w 13180775"/>
              <a:gd name="connsiteY6" fmla="*/ 1003397 h 2384569"/>
              <a:gd name="connsiteX0" fmla="*/ 41439 w 12758420"/>
              <a:gd name="connsiteY0" fmla="*/ 612625 h 1993797"/>
              <a:gd name="connsiteX1" fmla="*/ 7167953 w 12758420"/>
              <a:gd name="connsiteY1" fmla="*/ 1817313 h 1993797"/>
              <a:gd name="connsiteX2" fmla="*/ 7777553 w 12758420"/>
              <a:gd name="connsiteY2" fmla="*/ 351367 h 1993797"/>
              <a:gd name="connsiteX3" fmla="*/ 9809554 w 12758420"/>
              <a:gd name="connsiteY3" fmla="*/ 32054 h 1993797"/>
              <a:gd name="connsiteX4" fmla="*/ 12668868 w 12758420"/>
              <a:gd name="connsiteY4" fmla="*/ 917425 h 1993797"/>
              <a:gd name="connsiteX5" fmla="*/ 10869096 w 12758420"/>
              <a:gd name="connsiteY5" fmla="*/ 1991481 h 1993797"/>
              <a:gd name="connsiteX6" fmla="*/ 41439 w 12758420"/>
              <a:gd name="connsiteY6" fmla="*/ 612625 h 1993797"/>
              <a:gd name="connsiteX0" fmla="*/ 1824082 w 5569992"/>
              <a:gd name="connsiteY0" fmla="*/ 2267253 h 2272975"/>
              <a:gd name="connsiteX1" fmla="*/ 53339 w 5569992"/>
              <a:gd name="connsiteY1" fmla="*/ 1817313 h 2272975"/>
              <a:gd name="connsiteX2" fmla="*/ 662939 w 5569992"/>
              <a:gd name="connsiteY2" fmla="*/ 351367 h 2272975"/>
              <a:gd name="connsiteX3" fmla="*/ 2694940 w 5569992"/>
              <a:gd name="connsiteY3" fmla="*/ 32054 h 2272975"/>
              <a:gd name="connsiteX4" fmla="*/ 5554254 w 5569992"/>
              <a:gd name="connsiteY4" fmla="*/ 917425 h 2272975"/>
              <a:gd name="connsiteX5" fmla="*/ 3754482 w 5569992"/>
              <a:gd name="connsiteY5" fmla="*/ 1991481 h 2272975"/>
              <a:gd name="connsiteX6" fmla="*/ 1824082 w 5569992"/>
              <a:gd name="connsiteY6" fmla="*/ 2267253 h 2272975"/>
              <a:gd name="connsiteX0" fmla="*/ 1824082 w 3945162"/>
              <a:gd name="connsiteY0" fmla="*/ 2262360 h 2268664"/>
              <a:gd name="connsiteX1" fmla="*/ 53339 w 3945162"/>
              <a:gd name="connsiteY1" fmla="*/ 1812420 h 2268664"/>
              <a:gd name="connsiteX2" fmla="*/ 662939 w 3945162"/>
              <a:gd name="connsiteY2" fmla="*/ 346474 h 2268664"/>
              <a:gd name="connsiteX3" fmla="*/ 2694940 w 3945162"/>
              <a:gd name="connsiteY3" fmla="*/ 27161 h 2268664"/>
              <a:gd name="connsiteX4" fmla="*/ 3754483 w 3945162"/>
              <a:gd name="connsiteY4" fmla="*/ 839961 h 2268664"/>
              <a:gd name="connsiteX5" fmla="*/ 3754482 w 3945162"/>
              <a:gd name="connsiteY5" fmla="*/ 1986588 h 2268664"/>
              <a:gd name="connsiteX6" fmla="*/ 1824082 w 3945162"/>
              <a:gd name="connsiteY6" fmla="*/ 2262360 h 2268664"/>
              <a:gd name="connsiteX0" fmla="*/ 1824082 w 4016541"/>
              <a:gd name="connsiteY0" fmla="*/ 2262360 h 2264816"/>
              <a:gd name="connsiteX1" fmla="*/ 53339 w 4016541"/>
              <a:gd name="connsiteY1" fmla="*/ 1812420 h 2264816"/>
              <a:gd name="connsiteX2" fmla="*/ 662939 w 4016541"/>
              <a:gd name="connsiteY2" fmla="*/ 346474 h 2264816"/>
              <a:gd name="connsiteX3" fmla="*/ 2694940 w 4016541"/>
              <a:gd name="connsiteY3" fmla="*/ 27161 h 2264816"/>
              <a:gd name="connsiteX4" fmla="*/ 3754483 w 4016541"/>
              <a:gd name="connsiteY4" fmla="*/ 839961 h 2264816"/>
              <a:gd name="connsiteX5" fmla="*/ 3856082 w 4016541"/>
              <a:gd name="connsiteY5" fmla="*/ 1667274 h 2264816"/>
              <a:gd name="connsiteX6" fmla="*/ 1824082 w 4016541"/>
              <a:gd name="connsiteY6" fmla="*/ 2262360 h 226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16541" h="2264816">
                <a:moveTo>
                  <a:pt x="1824082" y="2262360"/>
                </a:moveTo>
                <a:cubicBezTo>
                  <a:pt x="1190292" y="2286551"/>
                  <a:pt x="246863" y="2131734"/>
                  <a:pt x="53339" y="1812420"/>
                </a:cubicBezTo>
                <a:cubicBezTo>
                  <a:pt x="-140185" y="1493106"/>
                  <a:pt x="222672" y="644017"/>
                  <a:pt x="662939" y="346474"/>
                </a:cubicBezTo>
                <a:cubicBezTo>
                  <a:pt x="1103206" y="48931"/>
                  <a:pt x="2179683" y="-55087"/>
                  <a:pt x="2694940" y="27161"/>
                </a:cubicBezTo>
                <a:cubicBezTo>
                  <a:pt x="3210197" y="109409"/>
                  <a:pt x="3560959" y="566609"/>
                  <a:pt x="3754483" y="839961"/>
                </a:cubicBezTo>
                <a:cubicBezTo>
                  <a:pt x="3948007" y="1113313"/>
                  <a:pt x="4177815" y="1430208"/>
                  <a:pt x="3856082" y="1667274"/>
                </a:cubicBezTo>
                <a:cubicBezTo>
                  <a:pt x="3534349" y="1904340"/>
                  <a:pt x="2457873" y="2238169"/>
                  <a:pt x="1824082" y="2262360"/>
                </a:cubicBezTo>
                <a:close/>
              </a:path>
            </a:pathLst>
          </a:custGeom>
          <a:solidFill>
            <a:srgbClr val="0E58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32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F0F255-DF12-430B-88B2-EB7DC4DDC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3B9C72-075F-417D-A0BE-8114AA7990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A475761-FC2C-4DCF-ADDF-CF377C24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0992F-8A02-4D85-9650-26F6D4676BE5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24C84EA-B301-46A7-9DFC-77BFA6135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7B9E56F-C5FA-4C73-AC68-4DE70DDDC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B8757-1F12-4F95-B457-64450A7EF9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364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979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F8277F-592B-45E5-90DB-1C68EB6DC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295A7BF-E6B9-47C5-A497-55A705511A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8BDF78-0842-445A-92C7-B8DFB888D1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0992F-8A02-4D85-9650-26F6D4676BE5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AFDE3EA-A18A-4AAA-8475-D315053A4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5AFE13E-5CA5-4333-9C69-28DB28FE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B8757-1F12-4F95-B457-64450A7EF9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83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6B66FE-6DA9-40D1-A0D2-7CF777EC1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592414-43FC-4EE2-9223-509BB6553C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96C575C-A4B6-41BF-89E6-47C3151B92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C9B5737-FD04-4406-95AF-DC74BB5A5F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0992F-8A02-4D85-9650-26F6D4676BE5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A5EBEB8-FAF2-48C1-9C8A-CBCAB7B73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1D083D4-27D8-41F8-B32B-79334B37F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B8757-1F12-4F95-B457-64450A7EF9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76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456930-CD20-4C2F-A84C-5B131D0B5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569BC74-A6A9-4F3E-A1C8-8CC29F9705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6F0EBE5-F7FB-4DB5-9B21-85CF16CF26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D359F3D-A604-41B2-8391-D069935F19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3AAE855-9896-4189-BAC7-93BA6B77F4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92B2ED1-5410-4B05-99BD-F444BD42A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0992F-8A02-4D85-9650-26F6D4676BE5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D7650F7-64BC-4A82-A8E4-7EBEBACEB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609C829-B1DD-47A9-B765-DC8C9A06B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B8757-1F12-4F95-B457-64450A7EF9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929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hyperlink" Target="https://presentation-creation.ru/" TargetMode="Externa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1E1BF6-D173-479E-AB12-D910C55858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50A84FC-8D03-43DB-90F0-5167DE5212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A891CB-C8D0-48EC-B811-947D03142F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50992F-8A02-4D85-9650-26F6D4676BE5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F461EDE-97C5-4C83-AB67-6AB970A2FC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358892-41DE-43A2-B81B-F5F28EE7D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5B8757-1F12-4F95-B457-64450A7EF92A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7"/>
            <a:extLst>
              <a:ext uri="{FF2B5EF4-FFF2-40B4-BE49-F238E27FC236}">
                <a16:creationId xmlns:a16="http://schemas.microsoft.com/office/drawing/2014/main" id="{7441A85C-09F1-4129-ACAA-D798CB8E986A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450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2" r:id="rId3"/>
    <p:sldLayoutId id="2147483663" r:id="rId4"/>
    <p:sldLayoutId id="2147483660" r:id="rId5"/>
    <p:sldLayoutId id="2147483661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AA391F-0CB6-48F3-83AA-59CC4FBBC0C1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11522E8-45D7-4A64-8B12-2113DED51E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580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  <p:sldLayoutId id="214748368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51114C6-0F1F-4313-B3EC-6502D90C0D8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-7031" y="2547947"/>
            <a:ext cx="3757159" cy="3757159"/>
          </a:xfrm>
          <a:prstGeom prst="rect">
            <a:avLst/>
          </a:prstGeom>
          <a:effectLst>
            <a:outerShdw blurRad="50800" dist="38100" dir="5400000" algn="t" rotWithShape="0">
              <a:schemeClr val="accent1">
                <a:lumMod val="75000"/>
                <a:alpha val="40000"/>
              </a:scheme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-152400" y="734291"/>
            <a:ext cx="12053454" cy="1608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lnSpc>
                <a:spcPct val="105000"/>
              </a:lnSpc>
              <a:spcAft>
                <a:spcPts val="800"/>
              </a:spcAft>
            </a:pPr>
            <a:r>
              <a:rPr lang="ru-RU" sz="4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48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Тенденции и перспективы водородных топливных элементов»</a:t>
            </a:r>
            <a:endParaRPr lang="ru-RU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872" y="2701636"/>
            <a:ext cx="4484402" cy="360347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805177" y="2547947"/>
            <a:ext cx="7234423" cy="3060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 Аншуков Михаил</a:t>
            </a:r>
          </a:p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МБОУ СОШ 44</a:t>
            </a:r>
          </a:p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класс 9 «А»</a:t>
            </a: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Нафикова</a:t>
            </a:r>
          </a:p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Елена Владимирова</a:t>
            </a: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</a:pPr>
            <a:endParaRPr lang="en-US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668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52944" y="651164"/>
            <a:ext cx="10418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водородных топливных элементов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1" y="1427018"/>
            <a:ext cx="11734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транспорт</a:t>
            </a:r>
            <a:r>
              <a:rPr lang="en-US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;</a:t>
            </a:r>
            <a:endParaRPr lang="ru-RU" sz="36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производство электроэнергии</a:t>
            </a:r>
            <a:r>
              <a:rPr lang="en-US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;</a:t>
            </a:r>
            <a:endParaRPr lang="ru-RU" sz="36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для 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энергообеспечения жилых и коммерческих 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зданий</a:t>
            </a:r>
            <a:r>
              <a:rPr lang="en-US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4400" dirty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8290" y="3143798"/>
            <a:ext cx="4294910" cy="2834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3181345"/>
            <a:ext cx="4790498" cy="2970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6499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6255" y="561615"/>
            <a:ext cx="1079269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/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Экспериментальная  установка для получения электрической энергии из водорода  с помощью  водородного топливного элемента в домашних условиях</a:t>
            </a:r>
            <a:endParaRPr lang="ru-RU" sz="4000" b="1" dirty="0">
              <a:solidFill>
                <a:prstClr val="black"/>
              </a:solidFill>
              <a:latin typeface="Century Gothic" panose="020B0502020202020204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982" y="2251440"/>
            <a:ext cx="7434352" cy="4481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712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43054" y="822168"/>
            <a:ext cx="6096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Модуль генерации водорода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 протонной мембраной обладает особым свойством – пропускает только протоны и не пропускает воду и газы. Мембрана сделана из высокотехнологичного полимера. Размер мембраны: 25*25 мм. Рассчитан на напряжение 1,5-3,0 В.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Масса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65 грамм. Скорость производства водорода 4,2 -8,4 мл/мин.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33" y="822168"/>
            <a:ext cx="4206605" cy="470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803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24946" y="1352987"/>
            <a:ext cx="617912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Модуль выработки электроэнергии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топливный элемент с протонной мембраной (платиновая углеродная протонная мембрана 25*25 мм).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Масса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60 грамм. При полной номинальной загрузке напряжение составляет 0,7-0,9 В.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8369"/>
            <a:ext cx="5139373" cy="4645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622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9546" y="553192"/>
            <a:ext cx="11526982" cy="3739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457200">
              <a:lnSpc>
                <a:spcPct val="150000"/>
              </a:lnSpc>
            </a:pPr>
            <a:r>
              <a:rPr lang="ru-RU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Генерация водорода</a:t>
            </a:r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подаём на элемент для генерации напряжение 2,15 В. </a:t>
            </a:r>
            <a:r>
              <a:rPr lang="en-US" sz="2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2,15 В. Элемент начинает расщеплять дистиллированную воду на Н2 и О2. Останавливаем процесс при достижении объема водорода 10 мл и кислорода 5 мл. Время генерации </a:t>
            </a:r>
            <a:r>
              <a:rPr lang="en-US" sz="2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100 секунд.</a:t>
            </a:r>
            <a:r>
              <a:rPr lang="ru-RU" sz="22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Сила тока  </a:t>
            </a:r>
            <a:r>
              <a:rPr lang="en-US" sz="2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=1,7 А. Теоретическое значение работы на получение 10 мл водорода через электролизер с протонно-платиновой мембраной составляет 210 Дж (взято из открытых источников Интернета).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lvl="0" algn="just" defTabSz="457200">
              <a:lnSpc>
                <a:spcPct val="150000"/>
              </a:lnSpc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генерации водорода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I *U*t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= 1,7*2,15*100=365,5 Дж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7091" y="4292677"/>
            <a:ext cx="50451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457200"/>
            <a:r>
              <a:rPr lang="ru-RU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КПД ячейки генерации водорода</a:t>
            </a:r>
            <a:r>
              <a:rPr lang="en-US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ru-RU" dirty="0">
              <a:solidFill>
                <a:prstClr val="black"/>
              </a:solidFill>
              <a:latin typeface="Century Gothic" panose="020B0502020202020204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57569" y="4858807"/>
            <a:ext cx="28217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457200"/>
            <a:r>
              <a:rPr lang="el-GR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η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полн./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aseline="-250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затр</a:t>
            </a:r>
            <a:r>
              <a:rPr lang="ru-RU" sz="32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baseline="-25000" dirty="0">
              <a:solidFill>
                <a:prstClr val="black"/>
              </a:solidFill>
              <a:latin typeface="Century Gothic" panose="020B0502020202020204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52112" y="5151194"/>
            <a:ext cx="385073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457200">
              <a:lnSpc>
                <a:spcPct val="200000"/>
              </a:lnSpc>
            </a:pPr>
            <a:r>
              <a:rPr lang="el-GR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η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210 / 365,5 = 0,58 = </a:t>
            </a:r>
            <a:r>
              <a:rPr lang="ru-RU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58%</a:t>
            </a:r>
            <a:endParaRPr lang="ru-RU" b="1" u="sng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2754" y="3169600"/>
            <a:ext cx="5889246" cy="368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98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5527" y="765751"/>
            <a:ext cx="117348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457200">
              <a:lnSpc>
                <a:spcPct val="150000"/>
              </a:lnSpc>
            </a:pPr>
            <a:r>
              <a:rPr lang="ru-RU" sz="2800" b="1" u="sng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Выработка электроэнергии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подадим водород на элемент, предназначенный для генерации электроэнергии. Одновременно подключаем нагрузку в виде моторчика с вентилятором. Произведем замеры: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defTabSz="457200">
              <a:lnSpc>
                <a:spcPct val="150000"/>
              </a:lnSpc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0.8 В,     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0,15 А,      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1080 секунд (время, за которое топливный элемент преобразует все 10 мл водорода в электроэнергию).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defTabSz="457200">
              <a:lnSpc>
                <a:spcPct val="150000"/>
              </a:lnSpc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выработки электроэнергии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*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0,15 * 0,8 * 1080 = 130 Дж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782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72835" y="1552437"/>
            <a:ext cx="116378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457200">
              <a:lnSpc>
                <a:spcPct val="150000"/>
              </a:lnSpc>
            </a:pPr>
            <a:r>
              <a:rPr lang="ru-RU" sz="3200" b="1" u="sng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Рассчитаем КПД нашей установки:</a:t>
            </a:r>
            <a:endParaRPr lang="ru-RU" sz="2400" b="1" u="sng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defTabSz="457200">
              <a:lnSpc>
                <a:spcPct val="150000"/>
              </a:lnSpc>
            </a:pPr>
            <a:r>
              <a:rPr lang="el-GR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η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А </a:t>
            </a:r>
            <a:r>
              <a:rPr lang="ru-RU" sz="28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выработки электроэнергии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/А </a:t>
            </a:r>
            <a:r>
              <a:rPr lang="ru-RU" sz="28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генерации водорода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lvl="0" algn="just" defTabSz="457200">
              <a:lnSpc>
                <a:spcPct val="150000"/>
              </a:lnSpc>
            </a:pPr>
            <a:r>
              <a:rPr lang="el-GR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η 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130/365,5 =0,356 = </a:t>
            </a:r>
            <a:r>
              <a:rPr lang="ru-RU" sz="3200" b="1" u="sng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35,6 %</a:t>
            </a:r>
            <a:endParaRPr lang="ru-RU" sz="2400" b="1" u="sng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06581" y="3860761"/>
            <a:ext cx="1180407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/>
            <a:r>
              <a:rPr lang="ru-RU" sz="32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Рассчитаем КПД генерации электроэнергии:</a:t>
            </a:r>
          </a:p>
          <a:p>
            <a:pPr lvl="0" defTabSz="457200"/>
            <a:r>
              <a:rPr lang="el-GR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η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системы последовательно соединённых элементов 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el-GR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η</a:t>
            </a:r>
            <a:r>
              <a:rPr lang="ru-RU" sz="36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* </a:t>
            </a:r>
            <a:r>
              <a:rPr lang="el-GR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η</a:t>
            </a:r>
            <a:r>
              <a:rPr lang="ru-RU" sz="36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lvl="0" defTabSz="457200"/>
            <a:r>
              <a:rPr lang="el-GR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η</a:t>
            </a:r>
            <a:r>
              <a:rPr lang="ru-RU" sz="36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(генерации электричества)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l-GR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η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системы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/ </a:t>
            </a:r>
            <a:r>
              <a:rPr lang="el-GR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η</a:t>
            </a:r>
            <a:r>
              <a:rPr lang="ru-RU" sz="36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(генерации водорода)</a:t>
            </a:r>
          </a:p>
          <a:p>
            <a:pPr lvl="0" defTabSz="457200"/>
            <a:r>
              <a:rPr lang="el-GR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η</a:t>
            </a:r>
            <a:r>
              <a:rPr lang="ru-RU" sz="36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(генерации электричества)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0,356/0,58 = 0,61 = </a:t>
            </a:r>
            <a:r>
              <a:rPr lang="ru-RU" sz="3200" b="1" u="heavy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61%</a:t>
            </a:r>
            <a:endParaRPr lang="ru-RU" sz="2800" b="1" u="heavy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72835" y="454968"/>
            <a:ext cx="66690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457200"/>
            <a:r>
              <a:rPr lang="ru-RU" sz="3200" b="1" u="sng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КПД ячейки генерации водорода</a:t>
            </a:r>
            <a:r>
              <a:rPr lang="en-US" sz="3200" b="1" u="sng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u="sng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ru-RU" sz="2400" dirty="0">
              <a:solidFill>
                <a:prstClr val="black"/>
              </a:solidFill>
              <a:latin typeface="Century Gothic" panose="020B0502020202020204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56114" y="622438"/>
            <a:ext cx="4453463" cy="10315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457200">
              <a:lnSpc>
                <a:spcPct val="200000"/>
              </a:lnSpc>
            </a:pPr>
            <a:r>
              <a:rPr lang="el-GR" sz="3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η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210 / 365,5 = 0,58 = </a:t>
            </a:r>
            <a:r>
              <a:rPr lang="ru-RU" sz="2800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58%</a:t>
            </a:r>
            <a:endParaRPr lang="ru-RU" sz="2000" b="1" u="sng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85968" y="1069164"/>
            <a:ext cx="28217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457200"/>
            <a:r>
              <a:rPr lang="el-GR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η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полн./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aseline="-250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затр</a:t>
            </a:r>
            <a:r>
              <a:rPr lang="ru-RU" sz="3200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baseline="-25000" dirty="0">
              <a:solidFill>
                <a:prstClr val="black"/>
              </a:solidFill>
              <a:latin typeface="Century Gothic" panose="020B0502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749466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26473" y="762729"/>
            <a:ext cx="10335490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457200"/>
            <a:r>
              <a:rPr lang="ru-RU" sz="3600" b="1" u="sng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Заключение</a:t>
            </a:r>
            <a:r>
              <a:rPr lang="en-US" sz="3600" b="1" u="sng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32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lvl="0" indent="-457200" algn="just" defTabSz="457200"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роизводство 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электроэнергии из водорода </a:t>
            </a: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чрезвычайно </a:t>
            </a: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перспективное направление!</a:t>
            </a:r>
          </a:p>
          <a:p>
            <a:pPr marL="457200" lvl="0" indent="-457200" algn="just" defTabSz="45720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Водородные 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топливные элементы обладают огромным потенциалом в качестве экологически чистого и устойчивого источника энергии. </a:t>
            </a:r>
            <a:endParaRPr lang="ru-RU" sz="32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457200" lvl="0" indent="-457200" algn="just" defTabSz="45720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Однако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внедрение водородных топливных элементов потребует значительных инвестиций в инфраструктуру и исследования для преодоления текущих проблем. 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71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3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982" y="595744"/>
            <a:ext cx="6664037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457200"/>
            <a:r>
              <a:rPr lang="ru-RU" sz="36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одородные топливные элементы способны стать главным источником энергии в обозримом будущем.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 defTabSz="457200"/>
            <a:r>
              <a:rPr lang="ru-RU" sz="36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 водорода в качестве «чистой энергетики»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является экологически чистой альтернативой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исчерпаемым запасам топлива.</a:t>
            </a:r>
            <a:endParaRPr lang="ru-RU" sz="32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07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3963" y="941062"/>
            <a:ext cx="11831782" cy="44063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457200"/>
            <a:r>
              <a:rPr lang="ru-RU" sz="40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</a:t>
            </a:r>
            <a:r>
              <a:rPr lang="en-US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исследовать механизм получения энергии с помощью водородного топливного элемента.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defTabSz="457200"/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en-US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 defTabSz="457200"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изучить принцип работы водородных топливных элементов;</a:t>
            </a:r>
            <a:endParaRPr lang="ru-RU" sz="3200" dirty="0">
              <a:solidFill>
                <a:prstClr val="black"/>
              </a:solidFill>
              <a:latin typeface="Century Gothic" panose="020B0502020202020204"/>
            </a:endParaRPr>
          </a:p>
          <a:p>
            <a:pPr marL="457200" lvl="0" indent="-457200" algn="just" defTabSz="457200">
              <a:spcAft>
                <a:spcPts val="100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сравнить водородный топливный элемент с существующими источниками получения энергии;</a:t>
            </a:r>
            <a:endParaRPr lang="ru-RU" sz="3200" dirty="0">
              <a:solidFill>
                <a:prstClr val="black"/>
              </a:solidFill>
              <a:latin typeface="Century Gothic" panose="020B0502020202020204"/>
            </a:endParaRPr>
          </a:p>
          <a:p>
            <a:pPr marL="457200" lvl="0" indent="-457200" algn="just" defTabSz="457200">
              <a:spcAft>
                <a:spcPts val="100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собрать установку для получения электричества с помощью водородного топливного элемента.</a:t>
            </a:r>
            <a:endParaRPr lang="ru-RU" sz="3200" dirty="0">
              <a:solidFill>
                <a:prstClr val="black"/>
              </a:solidFill>
              <a:latin typeface="Century Gothic" panose="020B0502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419657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8544" y="945170"/>
            <a:ext cx="1185949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457200"/>
            <a:r>
              <a:rPr lang="ru-RU" sz="3200" b="1" u="sng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Водородный топливный элемент 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представляет собой электрохимическое устройство, которое вырабатывает электричество посредством химической реакции между водородом и кислородом, а продуктом химической реакции является чистая вода. </a:t>
            </a:r>
            <a:endParaRPr lang="ru-RU" sz="3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489" y="2966196"/>
            <a:ext cx="6081311" cy="389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4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39F28181-CAC9-4755-AE9D-08F13E4BB81A}"/>
              </a:ext>
            </a:extLst>
          </p:cNvPr>
          <p:cNvSpPr/>
          <p:nvPr/>
        </p:nvSpPr>
        <p:spPr>
          <a:xfrm>
            <a:off x="1565564" y="734291"/>
            <a:ext cx="8608951" cy="5376223"/>
          </a:xfrm>
          <a:prstGeom prst="round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9">
            <a:extLst>
              <a:ext uri="{FF2B5EF4-FFF2-40B4-BE49-F238E27FC236}">
                <a16:creationId xmlns:a16="http://schemas.microsoft.com/office/drawing/2014/main" id="{68B983CA-DBC8-4CCA-AEE1-64070325D8A0}"/>
              </a:ext>
            </a:extLst>
          </p:cNvPr>
          <p:cNvSpPr txBox="1">
            <a:spLocks/>
          </p:cNvSpPr>
          <p:nvPr/>
        </p:nvSpPr>
        <p:spPr>
          <a:xfrm>
            <a:off x="3334872" y="1548148"/>
            <a:ext cx="5522258" cy="1150267"/>
          </a:xfrm>
          <a:prstGeom prst="rect">
            <a:avLst/>
          </a:prstGeom>
          <a:effectLst>
            <a:outerShdw blurRad="50800" dist="38100" dir="5400000" algn="t" rotWithShape="0">
              <a:schemeClr val="accent4">
                <a:lumMod val="50000"/>
                <a:alpha val="40000"/>
              </a:schemeClr>
            </a:outerShdw>
          </a:effectLst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7200" b="1" dirty="0">
              <a:solidFill>
                <a:srgbClr val="0E5856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5563" y="748804"/>
            <a:ext cx="8608951" cy="5361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47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90655" y="1236069"/>
            <a:ext cx="706581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defTabSz="457200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sz="4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Анодная реакция</a:t>
            </a:r>
            <a:r>
              <a:rPr lang="ru-RU" sz="44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defTabSz="457200">
              <a:lnSpc>
                <a:spcPct val="150000"/>
              </a:lnSpc>
            </a:pPr>
            <a:r>
              <a:rPr lang="ru-RU" sz="44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H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44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–   2е– = 2H</a:t>
            </a:r>
            <a:r>
              <a:rPr lang="ru-RU" sz="4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</a:t>
            </a:r>
            <a:endParaRPr lang="ru-RU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defTabSz="457200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Катодная реакция: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defTabSz="457200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½ O</a:t>
            </a: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+ 2H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+  2е– = Н</a:t>
            </a: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797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8" y="1167988"/>
            <a:ext cx="2451851" cy="320089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81718" y="583213"/>
            <a:ext cx="106495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/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создания водородного топливного элемента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9581" t="10511" r="26143" b="32561"/>
          <a:stretch/>
        </p:blipFill>
        <p:spPr>
          <a:xfrm>
            <a:off x="3555153" y="1167988"/>
            <a:ext cx="2411111" cy="24064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3098" r="-1" b="10296"/>
          <a:stretch/>
        </p:blipFill>
        <p:spPr>
          <a:xfrm>
            <a:off x="6458447" y="1167988"/>
            <a:ext cx="2450026" cy="24064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34192" t="3221" r="7026"/>
          <a:stretch/>
        </p:blipFill>
        <p:spPr>
          <a:xfrm>
            <a:off x="9592722" y="1167988"/>
            <a:ext cx="2422160" cy="265586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20291" y="4368880"/>
            <a:ext cx="2945973" cy="232710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0045" y="4371785"/>
            <a:ext cx="28263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Вильям Грове</a:t>
            </a:r>
          </a:p>
          <a:p>
            <a:pPr lvl="0" algn="ctr"/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1839 г.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161389" y="3740844"/>
            <a:ext cx="56097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457200"/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Людвиг Монд и  Чарльз </a:t>
            </a:r>
            <a:r>
              <a:rPr lang="ru-RU" sz="2400" b="1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Лангер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1889 г.</a:t>
            </a:r>
            <a:endParaRPr lang="ru-RU" sz="3200" b="1" dirty="0">
              <a:solidFill>
                <a:prstClr val="black"/>
              </a:solidFill>
              <a:latin typeface="Century Gothic" panose="020B0502020202020204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478982" y="3808465"/>
            <a:ext cx="37130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/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Современный автомобильный топливный элемент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593402" y="5076415"/>
            <a:ext cx="31777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/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Фрэнсис Томас Бэкон</a:t>
            </a:r>
          </a:p>
          <a:p>
            <a:pPr lvl="0" algn="ctr" defTabSz="457200"/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1959 г. </a:t>
            </a:r>
            <a:endParaRPr lang="ru-RU" sz="3200" b="1" dirty="0">
              <a:solidFill>
                <a:prstClr val="black"/>
              </a:solidFill>
              <a:latin typeface="Century Gothic" panose="020B0502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494211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3923239"/>
              </p:ext>
            </p:extLst>
          </p:nvPr>
        </p:nvGraphicFramePr>
        <p:xfrm>
          <a:off x="235526" y="1384685"/>
          <a:ext cx="11762510" cy="472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81255">
                  <a:extLst>
                    <a:ext uri="{9D8B030D-6E8A-4147-A177-3AD203B41FA5}">
                      <a16:colId xmlns:a16="http://schemas.microsoft.com/office/drawing/2014/main" val="2812766274"/>
                    </a:ext>
                  </a:extLst>
                </a:gridCol>
                <a:gridCol w="5881255">
                  <a:extLst>
                    <a:ext uri="{9D8B030D-6E8A-4147-A177-3AD203B41FA5}">
                      <a16:colId xmlns:a16="http://schemas.microsoft.com/office/drawing/2014/main" val="3255892035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algn="ctr"/>
                      <a:r>
                        <a:rPr lang="ru-RU" sz="2800" dirty="0" smtClean="0"/>
                        <a:t>Преимущества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algn="ctr"/>
                      <a:r>
                        <a:rPr lang="ru-RU" sz="2800" dirty="0" smtClean="0"/>
                        <a:t>Недостатки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0386884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Производят </a:t>
                      </a:r>
                      <a:r>
                        <a:rPr lang="ru-RU" sz="2800" u="sng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нулевые выбросы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в атмосферу.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sz="2800" u="sng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Стоимость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: водородные топливные элементы  относительно дороги.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0087184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sz="2800" u="sng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Высокая эффективность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: КПД  достигает 60%.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sz="2800" u="sng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Инфраструктура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для производства, хранения и распределение водородного топлива слабо</a:t>
                      </a:r>
                      <a:r>
                        <a:rPr lang="ru-RU" sz="280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развита.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2887079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sz="2800" u="sng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Универсальность</a:t>
                      </a:r>
                      <a:r>
                        <a:rPr lang="en-US" sz="2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:</a:t>
                      </a:r>
                      <a:r>
                        <a:rPr lang="ru-RU" sz="280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водород можно производить из различных источников.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sz="2800" u="sng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Небезопасность</a:t>
                      </a:r>
                      <a:r>
                        <a:rPr lang="ru-RU" sz="2800" u="sng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: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водород является легковоспламеняющимся газом.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2938192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Долгий </a:t>
                      </a:r>
                      <a:r>
                        <a:rPr lang="ru-RU" sz="2800" u="sng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срок службы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.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8686563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5087" y="799910"/>
            <a:ext cx="121369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/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Преимущества и недостатки водородных топливных элементов</a:t>
            </a:r>
            <a:endParaRPr lang="ru-RU" sz="4000" dirty="0">
              <a:solidFill>
                <a:prstClr val="black"/>
              </a:solidFill>
              <a:latin typeface="Century Gothic" panose="020B0502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64624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675</Words>
  <Application>Microsoft Office PowerPoint</Application>
  <PresentationFormat>Широкоэкранный</PresentationFormat>
  <Paragraphs>64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27" baseType="lpstr">
      <vt:lpstr>Arial</vt:lpstr>
      <vt:lpstr>Calibri</vt:lpstr>
      <vt:lpstr>Calibri Light</vt:lpstr>
      <vt:lpstr>Century Gothic</vt:lpstr>
      <vt:lpstr>Symbol</vt:lpstr>
      <vt:lpstr>Times New Roman</vt:lpstr>
      <vt:lpstr>Wingdings</vt:lpstr>
      <vt:lpstr>Wingdings 3</vt:lpstr>
      <vt:lpstr>Тема Office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 Obstinate</dc:creator>
  <cp:lastModifiedBy>user</cp:lastModifiedBy>
  <cp:revision>41</cp:revision>
  <dcterms:created xsi:type="dcterms:W3CDTF">2021-05-07T13:17:58Z</dcterms:created>
  <dcterms:modified xsi:type="dcterms:W3CDTF">2025-04-16T07:52:56Z</dcterms:modified>
</cp:coreProperties>
</file>