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0" r:id="rId2"/>
    <p:sldId id="297" r:id="rId3"/>
    <p:sldId id="298" r:id="rId4"/>
    <p:sldId id="299" r:id="rId5"/>
    <p:sldId id="301" r:id="rId6"/>
    <p:sldId id="302" r:id="rId7"/>
    <p:sldId id="296" r:id="rId8"/>
    <p:sldId id="30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4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4" autoAdjust="0"/>
    <p:restoredTop sz="94660"/>
  </p:normalViewPr>
  <p:slideViewPr>
    <p:cSldViewPr showGuides="1">
      <p:cViewPr>
        <p:scale>
          <a:sx n="90" d="100"/>
          <a:sy n="90" d="100"/>
        </p:scale>
        <p:origin x="-1050" y="36"/>
      </p:cViewPr>
      <p:guideLst>
        <p:guide orient="horz" pos="2124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7CC11-C5B5-4F1D-9D66-C98E39AB8298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A37D3-D3DC-4267-A70D-91EB67C37BF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2444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A37D3-D3DC-4267-A70D-91EB67C37BF2}" type="slidenum">
              <a:rPr lang="ru-RU" smtClean="0"/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488CD4C-4940-412A-B453-6E4F2CBB160B}" type="datetimeFigureOut">
              <a:rPr lang="ru-RU" smtClean="0"/>
              <a:t>08.04.2025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A3A5FC9-8A98-44D4-A3DA-FD911F2CEBE3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585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65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8945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535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Настольная игра. ПУТЕШЕСТВИЕ ПО ХАБАРОВСКОМУ КРАЮ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2320288"/>
          </a:xfrm>
        </p:spPr>
        <p:txBody>
          <a:bodyPr>
            <a:normAutofit fontScale="92500" lnSpcReduction="20000"/>
          </a:bodyPr>
          <a:lstStyle/>
          <a:p>
            <a:r>
              <a:rPr lang="ru-RU" b="1" i="1" u="sng" dirty="0" smtClean="0"/>
              <a:t>Авторы </a:t>
            </a:r>
            <a:r>
              <a:rPr lang="ru-RU" b="1" i="1" u="sng" dirty="0"/>
              <a:t>проекта</a:t>
            </a:r>
            <a:r>
              <a:rPr lang="ru-RU" b="1" i="1" dirty="0"/>
              <a:t>: </a:t>
            </a:r>
            <a:r>
              <a:rPr lang="ru-RU" b="1" dirty="0"/>
              <a:t>ученик Зимин Илья и ученица Максимова Алена 10 “А” </a:t>
            </a:r>
            <a:r>
              <a:rPr lang="ru-RU" b="1" dirty="0" smtClean="0"/>
              <a:t>класса</a:t>
            </a:r>
          </a:p>
          <a:p>
            <a:r>
              <a:rPr lang="ru-RU" b="1" u="sng" dirty="0"/>
              <a:t>Руководитель проекта: </a:t>
            </a:r>
            <a:r>
              <a:rPr lang="ru-RU" b="1" dirty="0"/>
              <a:t>Субботина-Васильева Ирина Алексеевна, учитель </a:t>
            </a:r>
            <a:r>
              <a:rPr lang="ru-RU" b="1" dirty="0" smtClean="0"/>
              <a:t>географии</a:t>
            </a:r>
          </a:p>
          <a:p>
            <a:pPr algn="ctr"/>
            <a:r>
              <a:rPr lang="ru-RU" b="1" dirty="0" smtClean="0"/>
              <a:t>Г</a:t>
            </a:r>
            <a:r>
              <a:rPr lang="ru-RU" b="1" dirty="0"/>
              <a:t>. Комсомольск –на-Амуре, МОУ СОШ №51</a:t>
            </a:r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5"/>
          <a:stretch/>
        </p:blipFill>
        <p:spPr bwMode="auto">
          <a:xfrm>
            <a:off x="395536" y="1772816"/>
            <a:ext cx="379706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928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Настольная игра “Путешествие по Хабаровскому краю”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204864"/>
            <a:ext cx="6777317" cy="3384376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dirty="0" smtClean="0"/>
              <a:t>– </a:t>
            </a:r>
            <a:r>
              <a:rPr lang="ru-RU" dirty="0"/>
              <a:t>это увлекательный способ познакомиться с уникальным и многогранным регионом России, расположенном на Дальнем Востоке. Она позволит игрокам погрузиться в атмосферу Хабаровского края, узнать о его культуре, народах, </a:t>
            </a: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природе </a:t>
            </a:r>
            <a:r>
              <a:rPr lang="ru-RU" dirty="0"/>
              <a:t>и </a:t>
            </a: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достопримечательностях</a:t>
            </a: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37112"/>
            <a:ext cx="3388824" cy="192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986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132" y="4027716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3" y="4797152"/>
            <a:ext cx="6777317" cy="1656184"/>
          </a:xfrm>
        </p:spPr>
        <p:txBody>
          <a:bodyPr/>
          <a:lstStyle/>
          <a:p>
            <a:r>
              <a:rPr lang="ru-RU" dirty="0" smtClean="0"/>
              <a:t>Создать </a:t>
            </a:r>
            <a:r>
              <a:rPr lang="ru-RU" dirty="0"/>
              <a:t>настольную игру, для того чтобы дети расширяли свой кругозор </a:t>
            </a:r>
            <a:r>
              <a:rPr lang="ru-RU" dirty="0" smtClean="0"/>
              <a:t>более </a:t>
            </a:r>
            <a:r>
              <a:rPr lang="ru-RU" dirty="0"/>
              <a:t>простым и интересным для них способом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980728"/>
            <a:ext cx="71543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заключается </a:t>
            </a:r>
            <a:r>
              <a:rPr lang="ru-RU" sz="2400" dirty="0"/>
              <a:t>в том, что сейчас из-за современных технологий дети всё больше времени уделяют гаджетам, живое общение в кругу семьи и друзей всё меньше их интересует. Также многим тяжело усваивать информацию, изучать что-то новое и развивать когнитивные способности просто читая </a:t>
            </a:r>
            <a:r>
              <a:rPr lang="ru-RU" sz="2400" dirty="0" smtClean="0"/>
              <a:t>книжки.</a:t>
            </a:r>
            <a:endParaRPr lang="ru-RU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212013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620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Задачи</a:t>
            </a:r>
            <a:r>
              <a:rPr lang="ru-RU" dirty="0"/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80728"/>
            <a:ext cx="7776864" cy="3096344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1600" dirty="0"/>
              <a:t>В данном проекте решаются </a:t>
            </a:r>
            <a:r>
              <a:rPr lang="ru-RU" sz="1600" dirty="0" smtClean="0"/>
              <a:t>следующие задачи:</a:t>
            </a:r>
            <a:endParaRPr lang="ru-RU" sz="1600" dirty="0"/>
          </a:p>
          <a:p>
            <a:r>
              <a:rPr lang="ru-RU" sz="1600" dirty="0"/>
              <a:t>и</a:t>
            </a:r>
            <a:r>
              <a:rPr lang="ru-RU" sz="1600" dirty="0" smtClean="0"/>
              <a:t>зучить </a:t>
            </a:r>
            <a:r>
              <a:rPr lang="ru-RU" sz="1600" dirty="0"/>
              <a:t>теоретические аспекты, включая характеристику настольных игр, классификацию, причины их появления и факторы </a:t>
            </a:r>
            <a:r>
              <a:rPr lang="ru-RU" sz="1600" dirty="0" smtClean="0"/>
              <a:t>развития;</a:t>
            </a:r>
            <a:endParaRPr lang="ru-RU" sz="1600" dirty="0"/>
          </a:p>
          <a:p>
            <a:r>
              <a:rPr lang="ru-RU" sz="1600" dirty="0"/>
              <a:t>п</a:t>
            </a:r>
            <a:r>
              <a:rPr lang="ru-RU" sz="1600" dirty="0" smtClean="0"/>
              <a:t>роанализировать </a:t>
            </a:r>
            <a:r>
              <a:rPr lang="ru-RU" sz="1600" dirty="0"/>
              <a:t>влияние познавательных настольных игр на развитие кругозора </a:t>
            </a:r>
            <a:r>
              <a:rPr lang="ru-RU" sz="1600" dirty="0" smtClean="0"/>
              <a:t>детей;</a:t>
            </a:r>
            <a:endParaRPr lang="ru-RU" sz="1600" dirty="0"/>
          </a:p>
          <a:p>
            <a:r>
              <a:rPr lang="ru-RU" sz="1600" dirty="0"/>
              <a:t>п</a:t>
            </a:r>
            <a:r>
              <a:rPr lang="ru-RU" sz="1600" dirty="0" smtClean="0"/>
              <a:t>ровести </a:t>
            </a:r>
            <a:r>
              <a:rPr lang="ru-RU" sz="1600" dirty="0"/>
              <a:t>опрос детей, обучающихся в 5-6 классе для изучения распространённости настольных </a:t>
            </a:r>
            <a:r>
              <a:rPr lang="ru-RU" sz="1600" dirty="0" smtClean="0"/>
              <a:t>игр;</a:t>
            </a:r>
            <a:endParaRPr lang="ru-RU" sz="1600" dirty="0"/>
          </a:p>
          <a:p>
            <a:r>
              <a:rPr lang="ru-RU" sz="1600" dirty="0"/>
              <a:t>и</a:t>
            </a:r>
            <a:r>
              <a:rPr lang="ru-RU" sz="1600" dirty="0" smtClean="0"/>
              <a:t>зучить </a:t>
            </a:r>
            <a:r>
              <a:rPr lang="ru-RU" sz="1600" dirty="0"/>
              <a:t>литературу по </a:t>
            </a:r>
            <a:r>
              <a:rPr lang="ru-RU" sz="1600" dirty="0" smtClean="0"/>
              <a:t>краеведению; </a:t>
            </a:r>
            <a:endParaRPr lang="ru-RU" sz="1600" dirty="0"/>
          </a:p>
          <a:p>
            <a:r>
              <a:rPr lang="ru-RU" sz="1600" dirty="0"/>
              <a:t>в</a:t>
            </a:r>
            <a:r>
              <a:rPr lang="ru-RU" sz="1600" dirty="0" smtClean="0"/>
              <a:t>ыбрать </a:t>
            </a:r>
            <a:r>
              <a:rPr lang="ru-RU" sz="1600" dirty="0"/>
              <a:t>географические </a:t>
            </a:r>
            <a:r>
              <a:rPr lang="ru-RU" sz="1600" dirty="0" smtClean="0"/>
              <a:t>объекты </a:t>
            </a:r>
            <a:r>
              <a:rPr lang="ru-RU" sz="1600" dirty="0"/>
              <a:t>и составить вопросы из различных сфер по Хабаровскому краю для настольной </a:t>
            </a:r>
            <a:r>
              <a:rPr lang="ru-RU" sz="1600" dirty="0" smtClean="0"/>
              <a:t>игры;</a:t>
            </a:r>
            <a:endParaRPr lang="ru-RU" sz="1600" dirty="0"/>
          </a:p>
          <a:p>
            <a:r>
              <a:rPr lang="ru-RU" sz="1600" dirty="0" smtClean="0"/>
              <a:t>на </a:t>
            </a:r>
            <a:r>
              <a:rPr lang="ru-RU" sz="1600" dirty="0"/>
              <a:t>основе полученной информации создать настольную игру, с помощью которой дети смогут больше узнать о Хабаровском крае.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3589" y="4437112"/>
            <a:ext cx="7128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Объект исследования: </a:t>
            </a:r>
          </a:p>
          <a:p>
            <a:r>
              <a:rPr lang="ru-RU" dirty="0"/>
              <a:t>Процесс создания, разработки и совершенствования настольной игры, посвящённой Хабаровскому краю, а также изучение влияния этого процесса на познание </a:t>
            </a:r>
            <a:r>
              <a:rPr lang="ru-RU" dirty="0" smtClean="0"/>
              <a:t>региона и развитие навыков разработчика.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875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024744" cy="720080"/>
          </a:xfrm>
        </p:spPr>
        <p:txBody>
          <a:bodyPr>
            <a:normAutofit/>
          </a:bodyPr>
          <a:lstStyle/>
          <a:p>
            <a:r>
              <a:rPr lang="ru-RU" dirty="0"/>
              <a:t>Состав и описание </a:t>
            </a:r>
            <a:r>
              <a:rPr lang="ru-RU" dirty="0" smtClean="0"/>
              <a:t>игры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064896" cy="5400600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i="1" dirty="0" smtClean="0">
                <a:solidFill>
                  <a:schemeClr val="accent1">
                    <a:lumMod val="50000"/>
                  </a:schemeClr>
                </a:solidFill>
              </a:rPr>
              <a:t>Игровое </a:t>
            </a:r>
            <a:r>
              <a:rPr lang="ru-RU" sz="5600" b="1" i="1" dirty="0">
                <a:solidFill>
                  <a:schemeClr val="accent1">
                    <a:lumMod val="50000"/>
                  </a:schemeClr>
                </a:solidFill>
              </a:rPr>
              <a:t>поле</a:t>
            </a:r>
            <a:r>
              <a:rPr lang="ru-RU" sz="5600" dirty="0"/>
              <a:t>, на котором изображена карта Хабаровского края. </a:t>
            </a:r>
            <a:endParaRPr lang="ru-RU" sz="5600" dirty="0" smtClean="0"/>
          </a:p>
          <a:p>
            <a:pPr marL="68580" indent="0">
              <a:buNone/>
            </a:pPr>
            <a:r>
              <a:rPr lang="ru-RU" sz="5600" dirty="0" smtClean="0"/>
              <a:t>На </a:t>
            </a:r>
            <a:r>
              <a:rPr lang="ru-RU" sz="5600" dirty="0"/>
              <a:t>игровом поле отмечены географические ОБЕКТЫ, по которым </a:t>
            </a:r>
            <a:r>
              <a:rPr lang="ru-RU" sz="5600" dirty="0" err="1"/>
              <a:t>иргоки</a:t>
            </a:r>
            <a:r>
              <a:rPr lang="ru-RU" sz="5600" dirty="0"/>
              <a:t> </a:t>
            </a:r>
            <a:r>
              <a:rPr lang="ru-RU" sz="5600" dirty="0" err="1"/>
              <a:t>будуть</a:t>
            </a:r>
            <a:r>
              <a:rPr lang="ru-RU" sz="5600" dirty="0"/>
              <a:t> совершать игровой маршрут. Нумерация начинается с самой северной точки края и двигается на юг. </a:t>
            </a:r>
          </a:p>
          <a:p>
            <a:r>
              <a:rPr lang="ru-RU" sz="5600" b="1" i="1" dirty="0" smtClean="0">
                <a:solidFill>
                  <a:schemeClr val="accent1">
                    <a:lumMod val="50000"/>
                  </a:schemeClr>
                </a:solidFill>
              </a:rPr>
              <a:t>Игральный </a:t>
            </a:r>
            <a:r>
              <a:rPr lang="ru-RU" sz="5600" b="1" i="1" dirty="0">
                <a:solidFill>
                  <a:schemeClr val="accent1">
                    <a:lumMod val="50000"/>
                  </a:schemeClr>
                </a:solidFill>
              </a:rPr>
              <a:t>кубик </a:t>
            </a:r>
            <a:r>
              <a:rPr lang="ru-RU" sz="5600" dirty="0"/>
              <a:t>- 1 шт.</a:t>
            </a:r>
          </a:p>
          <a:p>
            <a:r>
              <a:rPr lang="ru-RU" sz="5600" b="1" i="1" dirty="0" smtClean="0">
                <a:solidFill>
                  <a:schemeClr val="accent1">
                    <a:lumMod val="50000"/>
                  </a:schemeClr>
                </a:solidFill>
              </a:rPr>
              <a:t>Фишки</a:t>
            </a:r>
            <a:r>
              <a:rPr lang="ru-RU" sz="5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600" dirty="0"/>
              <a:t>- 5 шт</a:t>
            </a:r>
            <a:r>
              <a:rPr lang="ru-RU" sz="5600" dirty="0" smtClean="0"/>
              <a:t>.</a:t>
            </a:r>
            <a:endParaRPr lang="ru-RU" sz="5600" dirty="0"/>
          </a:p>
          <a:p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</a:rPr>
              <a:t>Карточки </a:t>
            </a:r>
            <a:r>
              <a:rPr lang="ru-RU" sz="6400" b="1" dirty="0">
                <a:solidFill>
                  <a:schemeClr val="accent1">
                    <a:lumMod val="50000"/>
                  </a:schemeClr>
                </a:solidFill>
              </a:rPr>
              <a:t>«ОБЬЕКТЫ» </a:t>
            </a:r>
            <a:r>
              <a:rPr lang="ru-RU" sz="5600" b="1" dirty="0"/>
              <a:t>- 16 шт. Подобраны уникальные </a:t>
            </a:r>
            <a:endParaRPr lang="ru-RU" sz="5600" b="1" dirty="0" smtClean="0"/>
          </a:p>
          <a:p>
            <a:pPr marL="68580" indent="0">
              <a:buNone/>
            </a:pPr>
            <a:r>
              <a:rPr lang="ru-RU" sz="5600" b="1" dirty="0" smtClean="0"/>
              <a:t>природные объекты </a:t>
            </a:r>
            <a:r>
              <a:rPr lang="ru-RU" sz="5600" b="1" dirty="0"/>
              <a:t>природы Хабаровского края и </a:t>
            </a:r>
            <a:endParaRPr lang="ru-RU" sz="5600" b="1" dirty="0" smtClean="0"/>
          </a:p>
          <a:p>
            <a:pPr marL="68580" indent="0">
              <a:buNone/>
            </a:pPr>
            <a:r>
              <a:rPr lang="ru-RU" sz="5600" b="1" dirty="0" smtClean="0"/>
              <a:t>населенные </a:t>
            </a:r>
            <a:r>
              <a:rPr lang="ru-RU" sz="5600" b="1" dirty="0"/>
              <a:t>пункты края</a:t>
            </a:r>
          </a:p>
          <a:p>
            <a:pPr marL="68580" indent="0">
              <a:buNone/>
            </a:pPr>
            <a:r>
              <a:rPr lang="ru-RU" sz="5600" dirty="0" smtClean="0"/>
              <a:t>1. Гора </a:t>
            </a:r>
            <a:r>
              <a:rPr lang="ru-RU" sz="5600" dirty="0"/>
              <a:t>Берилл </a:t>
            </a:r>
          </a:p>
          <a:p>
            <a:pPr marL="68580" indent="0">
              <a:buNone/>
            </a:pPr>
            <a:r>
              <a:rPr lang="ru-RU" sz="5600" dirty="0" smtClean="0"/>
              <a:t>2. </a:t>
            </a:r>
            <a:r>
              <a:rPr lang="ru-RU" sz="5600" dirty="0" err="1" smtClean="0"/>
              <a:t>пгт</a:t>
            </a:r>
            <a:r>
              <a:rPr lang="ru-RU" sz="5600" dirty="0" smtClean="0"/>
              <a:t> </a:t>
            </a:r>
            <a:r>
              <a:rPr lang="ru-RU" sz="5600" dirty="0"/>
              <a:t>Охотск</a:t>
            </a:r>
          </a:p>
          <a:p>
            <a:pPr marL="68580" indent="0">
              <a:buNone/>
            </a:pPr>
            <a:r>
              <a:rPr lang="ru-RU" sz="5600" dirty="0" smtClean="0"/>
              <a:t>3. заповедник </a:t>
            </a:r>
            <a:r>
              <a:rPr lang="ru-RU" sz="5600" dirty="0"/>
              <a:t>«</a:t>
            </a:r>
            <a:r>
              <a:rPr lang="ru-RU" sz="5600" dirty="0" err="1"/>
              <a:t>Джугджурский</a:t>
            </a:r>
            <a:r>
              <a:rPr lang="ru-RU" sz="5600" dirty="0"/>
              <a:t>» </a:t>
            </a:r>
          </a:p>
          <a:p>
            <a:pPr marL="68580" indent="0">
              <a:buNone/>
            </a:pPr>
            <a:r>
              <a:rPr lang="ru-RU" sz="5600" dirty="0" smtClean="0"/>
              <a:t>4. Массив </a:t>
            </a:r>
            <a:r>
              <a:rPr lang="ru-RU" sz="5600" dirty="0" err="1"/>
              <a:t>Кондёр</a:t>
            </a:r>
            <a:endParaRPr lang="ru-RU" sz="5600" dirty="0"/>
          </a:p>
          <a:p>
            <a:pPr marL="68580" indent="0">
              <a:buNone/>
            </a:pPr>
            <a:r>
              <a:rPr lang="ru-RU" sz="5600" dirty="0" smtClean="0"/>
              <a:t>5. </a:t>
            </a:r>
            <a:r>
              <a:rPr lang="ru-RU" sz="5600" dirty="0" err="1" smtClean="0"/>
              <a:t>Шантарские</a:t>
            </a:r>
            <a:r>
              <a:rPr lang="ru-RU" sz="5600" dirty="0" smtClean="0"/>
              <a:t> </a:t>
            </a:r>
            <a:r>
              <a:rPr lang="ru-RU" sz="5600" dirty="0"/>
              <a:t>острова</a:t>
            </a:r>
          </a:p>
          <a:p>
            <a:pPr marL="68580" indent="0">
              <a:buNone/>
            </a:pPr>
            <a:r>
              <a:rPr lang="ru-RU" sz="5600" dirty="0" smtClean="0"/>
              <a:t>6. Остров </a:t>
            </a:r>
            <a:r>
              <a:rPr lang="ru-RU" sz="5600" dirty="0"/>
              <a:t>Ионы</a:t>
            </a:r>
          </a:p>
          <a:p>
            <a:pPr marL="68580" indent="0">
              <a:buNone/>
            </a:pPr>
            <a:r>
              <a:rPr lang="ru-RU" sz="5600" dirty="0" smtClean="0"/>
              <a:t>7. г</a:t>
            </a:r>
            <a:r>
              <a:rPr lang="ru-RU" sz="5600" dirty="0"/>
              <a:t>. Николаевск -на-Амуре</a:t>
            </a:r>
          </a:p>
          <a:p>
            <a:pPr marL="68580" indent="0">
              <a:buNone/>
            </a:pPr>
            <a:r>
              <a:rPr lang="ru-RU" sz="5600" dirty="0" smtClean="0"/>
              <a:t>8. Река Амур</a:t>
            </a:r>
            <a:endParaRPr lang="ru-RU" sz="5600" dirty="0"/>
          </a:p>
          <a:p>
            <a:pPr marL="68580" indent="0">
              <a:buNone/>
            </a:pPr>
            <a:r>
              <a:rPr lang="ru-RU" sz="5600" dirty="0" smtClean="0"/>
              <a:t>9. Озеро </a:t>
            </a:r>
            <a:r>
              <a:rPr lang="ru-RU" sz="5600" dirty="0" err="1"/>
              <a:t>Чукчагирское</a:t>
            </a:r>
            <a:r>
              <a:rPr lang="ru-RU" sz="5600" dirty="0"/>
              <a:t> </a:t>
            </a:r>
          </a:p>
          <a:p>
            <a:pPr marL="68580" indent="0">
              <a:buNone/>
            </a:pPr>
            <a:r>
              <a:rPr lang="ru-RU" sz="5600" dirty="0" smtClean="0"/>
              <a:t>10. Хребет </a:t>
            </a:r>
            <a:r>
              <a:rPr lang="ru-RU" sz="5600" dirty="0" err="1"/>
              <a:t>Дуссе-Алинь</a:t>
            </a:r>
            <a:endParaRPr lang="ru-RU" sz="5600" dirty="0"/>
          </a:p>
          <a:p>
            <a:pPr marL="68580" indent="0">
              <a:buNone/>
            </a:pPr>
            <a:r>
              <a:rPr lang="ru-RU" sz="5600" dirty="0" smtClean="0"/>
              <a:t>11. Озеро </a:t>
            </a:r>
            <a:r>
              <a:rPr lang="ru-RU" sz="5600" dirty="0"/>
              <a:t>Болонь</a:t>
            </a:r>
          </a:p>
          <a:p>
            <a:pPr marL="68580" indent="0">
              <a:buNone/>
            </a:pPr>
            <a:r>
              <a:rPr lang="ru-RU" sz="5600" dirty="0" smtClean="0"/>
              <a:t>12. г</a:t>
            </a:r>
            <a:r>
              <a:rPr lang="ru-RU" sz="5600" dirty="0"/>
              <a:t>. Хабаровск</a:t>
            </a:r>
          </a:p>
          <a:p>
            <a:pPr marL="68580" indent="0">
              <a:buNone/>
            </a:pPr>
            <a:r>
              <a:rPr lang="ru-RU" sz="5600" dirty="0" smtClean="0"/>
              <a:t>13. г</a:t>
            </a:r>
            <a:r>
              <a:rPr lang="ru-RU" sz="5600" dirty="0"/>
              <a:t>. Бикин</a:t>
            </a:r>
          </a:p>
          <a:p>
            <a:pPr marL="68580" indent="0">
              <a:buNone/>
            </a:pPr>
            <a:r>
              <a:rPr lang="ru-RU" sz="5600" dirty="0" smtClean="0"/>
              <a:t>14. г</a:t>
            </a:r>
            <a:r>
              <a:rPr lang="ru-RU" sz="5600" dirty="0"/>
              <a:t>. Советская Гавань</a:t>
            </a:r>
          </a:p>
          <a:p>
            <a:pPr marL="68580" indent="0">
              <a:buNone/>
            </a:pPr>
            <a:r>
              <a:rPr lang="ru-RU" sz="5600" dirty="0" smtClean="0"/>
              <a:t>15. г</a:t>
            </a:r>
            <a:r>
              <a:rPr lang="ru-RU" sz="5600" dirty="0"/>
              <a:t>. Ванино</a:t>
            </a:r>
          </a:p>
          <a:p>
            <a:pPr marL="68580" indent="0">
              <a:buNone/>
            </a:pPr>
            <a:r>
              <a:rPr lang="ru-RU" sz="5600" dirty="0" smtClean="0"/>
              <a:t>16. Остров </a:t>
            </a:r>
            <a:r>
              <a:rPr lang="ru-RU" sz="5600" dirty="0"/>
              <a:t>Токи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6" t="17572" r="50000" b="9566"/>
          <a:stretch/>
        </p:blipFill>
        <p:spPr bwMode="auto">
          <a:xfrm>
            <a:off x="5580112" y="2636911"/>
            <a:ext cx="3240360" cy="397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4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6912768" cy="3816424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Карточки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«ВОПРОСЫ»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/>
              <a:t>12 шт</a:t>
            </a:r>
            <a:r>
              <a:rPr lang="ru-RU" dirty="0" smtClean="0"/>
              <a:t>.</a:t>
            </a:r>
          </a:p>
          <a:p>
            <a:pPr marL="6858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68580" indent="0">
              <a:buNone/>
            </a:pPr>
            <a:r>
              <a:rPr lang="ru-RU" dirty="0"/>
              <a:t>Вопросы подобранны из разных областей </a:t>
            </a:r>
          </a:p>
          <a:p>
            <a:r>
              <a:rPr lang="ru-RU" dirty="0" smtClean="0"/>
              <a:t>животный </a:t>
            </a:r>
            <a:r>
              <a:rPr lang="ru-RU" dirty="0"/>
              <a:t>и растительный мир края;</a:t>
            </a:r>
          </a:p>
          <a:p>
            <a:r>
              <a:rPr lang="ru-RU" dirty="0" smtClean="0"/>
              <a:t>выдающиеся </a:t>
            </a:r>
            <a:r>
              <a:rPr lang="ru-RU" dirty="0"/>
              <a:t>люди края;</a:t>
            </a:r>
          </a:p>
          <a:p>
            <a:r>
              <a:rPr lang="ru-RU" dirty="0" smtClean="0"/>
              <a:t>уникальные </a:t>
            </a:r>
            <a:r>
              <a:rPr lang="ru-RU" dirty="0"/>
              <a:t>рукотворные и природные </a:t>
            </a:r>
            <a:r>
              <a:rPr lang="ru-RU" dirty="0" smtClean="0"/>
              <a:t>объекты </a:t>
            </a:r>
            <a:r>
              <a:rPr lang="ru-RU" dirty="0"/>
              <a:t>края;</a:t>
            </a:r>
          </a:p>
          <a:p>
            <a:r>
              <a:rPr lang="ru-RU" dirty="0" smtClean="0"/>
              <a:t>коренные </a:t>
            </a:r>
            <a:r>
              <a:rPr lang="ru-RU" dirty="0"/>
              <a:t>народы </a:t>
            </a: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края</a:t>
            </a:r>
            <a:r>
              <a:rPr lang="ru-RU" dirty="0"/>
              <a:t>.</a:t>
            </a:r>
          </a:p>
          <a:p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1" t="32533" r="23558" b="8824"/>
          <a:stretch/>
        </p:blipFill>
        <p:spPr bwMode="auto">
          <a:xfrm>
            <a:off x="4067944" y="3284984"/>
            <a:ext cx="4688958" cy="325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5301208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1600" i="1" dirty="0">
                <a:solidFill>
                  <a:srgbClr val="3E3D2D"/>
                </a:solidFill>
              </a:rPr>
              <a:t>На одной стороне вопрос, а на другой ответ</a:t>
            </a:r>
            <a:endParaRPr lang="ru-RU" sz="1600" i="1" dirty="0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67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оект карта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53" y="1041"/>
            <a:ext cx="6782793" cy="685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вал 19"/>
          <p:cNvSpPr/>
          <p:nvPr/>
        </p:nvSpPr>
        <p:spPr>
          <a:xfrm>
            <a:off x="6409180" y="404490"/>
            <a:ext cx="428319" cy="4038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1</a:t>
            </a:r>
            <a:endParaRPr lang="ru-RU" sz="1100" dirty="0"/>
          </a:p>
        </p:txBody>
      </p:sp>
      <p:sp>
        <p:nvSpPr>
          <p:cNvPr id="30" name="Овал 29"/>
          <p:cNvSpPr/>
          <p:nvPr/>
        </p:nvSpPr>
        <p:spPr>
          <a:xfrm>
            <a:off x="7236662" y="1526652"/>
            <a:ext cx="419528" cy="3181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</a:t>
            </a:r>
            <a:endParaRPr lang="ru-RU" sz="1200" dirty="0"/>
          </a:p>
        </p:txBody>
      </p:sp>
      <p:sp>
        <p:nvSpPr>
          <p:cNvPr id="31" name="Овал 30"/>
          <p:cNvSpPr/>
          <p:nvPr/>
        </p:nvSpPr>
        <p:spPr>
          <a:xfrm>
            <a:off x="5809843" y="2050149"/>
            <a:ext cx="434162" cy="351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3</a:t>
            </a:r>
            <a:endParaRPr lang="ru-RU" sz="1200" dirty="0"/>
          </a:p>
        </p:txBody>
      </p:sp>
      <p:sp>
        <p:nvSpPr>
          <p:cNvPr id="1024" name="Овал 1023"/>
          <p:cNvSpPr/>
          <p:nvPr/>
        </p:nvSpPr>
        <p:spPr>
          <a:xfrm>
            <a:off x="4032462" y="2091391"/>
            <a:ext cx="427890" cy="344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4</a:t>
            </a:r>
            <a:endParaRPr lang="ru-RU" sz="1200" dirty="0"/>
          </a:p>
        </p:txBody>
      </p:sp>
      <p:sp>
        <p:nvSpPr>
          <p:cNvPr id="1025" name="Овал 1024"/>
          <p:cNvSpPr/>
          <p:nvPr/>
        </p:nvSpPr>
        <p:spPr>
          <a:xfrm>
            <a:off x="5291927" y="2783685"/>
            <a:ext cx="468150" cy="3574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</a:t>
            </a:r>
            <a:endParaRPr lang="ru-RU" sz="1200" dirty="0"/>
          </a:p>
        </p:txBody>
      </p:sp>
      <p:sp>
        <p:nvSpPr>
          <p:cNvPr id="1027" name="Овал 1026"/>
          <p:cNvSpPr/>
          <p:nvPr/>
        </p:nvSpPr>
        <p:spPr>
          <a:xfrm>
            <a:off x="7207886" y="2708613"/>
            <a:ext cx="448149" cy="336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6</a:t>
            </a:r>
            <a:endParaRPr lang="ru-RU" sz="1200" dirty="0"/>
          </a:p>
        </p:txBody>
      </p:sp>
      <p:sp>
        <p:nvSpPr>
          <p:cNvPr id="1032" name="Овал 1031"/>
          <p:cNvSpPr/>
          <p:nvPr/>
        </p:nvSpPr>
        <p:spPr>
          <a:xfrm>
            <a:off x="6461663" y="3516482"/>
            <a:ext cx="414946" cy="3718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7</a:t>
            </a:r>
            <a:endParaRPr lang="ru-RU" sz="1200" dirty="0"/>
          </a:p>
        </p:txBody>
      </p:sp>
      <p:sp>
        <p:nvSpPr>
          <p:cNvPr id="1034" name="Овал 1033"/>
          <p:cNvSpPr/>
          <p:nvPr/>
        </p:nvSpPr>
        <p:spPr>
          <a:xfrm>
            <a:off x="5689685" y="4351333"/>
            <a:ext cx="439314" cy="3688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8</a:t>
            </a:r>
            <a:endParaRPr lang="ru-RU" sz="1200" dirty="0"/>
          </a:p>
        </p:txBody>
      </p:sp>
      <p:sp>
        <p:nvSpPr>
          <p:cNvPr id="1035" name="Овал 1034"/>
          <p:cNvSpPr/>
          <p:nvPr/>
        </p:nvSpPr>
        <p:spPr>
          <a:xfrm>
            <a:off x="4544060" y="3905250"/>
            <a:ext cx="424180" cy="403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9</a:t>
            </a:r>
            <a:endParaRPr lang="ru-RU" sz="1200" dirty="0"/>
          </a:p>
        </p:txBody>
      </p:sp>
      <p:sp>
        <p:nvSpPr>
          <p:cNvPr id="1036" name="Овал 1035"/>
          <p:cNvSpPr/>
          <p:nvPr/>
        </p:nvSpPr>
        <p:spPr>
          <a:xfrm>
            <a:off x="3458297" y="4437071"/>
            <a:ext cx="504056" cy="3960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10</a:t>
            </a:r>
            <a:endParaRPr lang="ru-RU" sz="1200" dirty="0"/>
          </a:p>
        </p:txBody>
      </p:sp>
      <p:sp>
        <p:nvSpPr>
          <p:cNvPr id="1038" name="Овал 1037"/>
          <p:cNvSpPr/>
          <p:nvPr/>
        </p:nvSpPr>
        <p:spPr>
          <a:xfrm>
            <a:off x="4544274" y="4913125"/>
            <a:ext cx="513338" cy="34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11</a:t>
            </a:r>
            <a:endParaRPr lang="ru-RU" sz="1200" dirty="0"/>
          </a:p>
        </p:txBody>
      </p:sp>
      <p:sp>
        <p:nvSpPr>
          <p:cNvPr id="1039" name="Овал 1038"/>
          <p:cNvSpPr/>
          <p:nvPr/>
        </p:nvSpPr>
        <p:spPr>
          <a:xfrm>
            <a:off x="3705168" y="5620109"/>
            <a:ext cx="513547" cy="401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12</a:t>
            </a:r>
            <a:endParaRPr lang="ru-RU" sz="1200" dirty="0"/>
          </a:p>
        </p:txBody>
      </p:sp>
      <p:sp>
        <p:nvSpPr>
          <p:cNvPr id="1040" name="Овал 1039"/>
          <p:cNvSpPr/>
          <p:nvPr/>
        </p:nvSpPr>
        <p:spPr>
          <a:xfrm>
            <a:off x="4039606" y="6309126"/>
            <a:ext cx="504056" cy="3573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13</a:t>
            </a:r>
            <a:endParaRPr lang="ru-RU" sz="1200" dirty="0"/>
          </a:p>
        </p:txBody>
      </p:sp>
      <p:sp>
        <p:nvSpPr>
          <p:cNvPr id="1041" name="Овал 1040"/>
          <p:cNvSpPr/>
          <p:nvPr/>
        </p:nvSpPr>
        <p:spPr>
          <a:xfrm>
            <a:off x="6168009" y="5948614"/>
            <a:ext cx="503404" cy="401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14</a:t>
            </a:r>
            <a:endParaRPr lang="ru-RU" sz="1200" dirty="0"/>
          </a:p>
        </p:txBody>
      </p:sp>
      <p:sp>
        <p:nvSpPr>
          <p:cNvPr id="1043" name="Овал 1042"/>
          <p:cNvSpPr/>
          <p:nvPr/>
        </p:nvSpPr>
        <p:spPr>
          <a:xfrm>
            <a:off x="6012492" y="5218069"/>
            <a:ext cx="504461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15</a:t>
            </a:r>
            <a:endParaRPr lang="ru-RU" sz="1200" dirty="0"/>
          </a:p>
        </p:txBody>
      </p:sp>
      <p:sp>
        <p:nvSpPr>
          <p:cNvPr id="1045" name="Овал 1044"/>
          <p:cNvSpPr/>
          <p:nvPr/>
        </p:nvSpPr>
        <p:spPr>
          <a:xfrm>
            <a:off x="6679395" y="5085496"/>
            <a:ext cx="528485" cy="423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16</a:t>
            </a:r>
            <a:endParaRPr lang="ru-RU" sz="1200" dirty="0"/>
          </a:p>
        </p:txBody>
      </p:sp>
      <p:sp>
        <p:nvSpPr>
          <p:cNvPr id="1047" name="Прямоугольник 1046"/>
          <p:cNvSpPr/>
          <p:nvPr/>
        </p:nvSpPr>
        <p:spPr>
          <a:xfrm>
            <a:off x="6837994" y="692266"/>
            <a:ext cx="231069" cy="18088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" name="Прямоугольник 1047"/>
          <p:cNvSpPr/>
          <p:nvPr/>
        </p:nvSpPr>
        <p:spPr>
          <a:xfrm>
            <a:off x="7163817" y="836318"/>
            <a:ext cx="224276" cy="2160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9" name="Прямоугольник 1048"/>
          <p:cNvSpPr/>
          <p:nvPr/>
        </p:nvSpPr>
        <p:spPr>
          <a:xfrm>
            <a:off x="7308272" y="1124572"/>
            <a:ext cx="215521" cy="21331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5" name="Прямоугольник 1054"/>
          <p:cNvSpPr/>
          <p:nvPr/>
        </p:nvSpPr>
        <p:spPr>
          <a:xfrm>
            <a:off x="5003990" y="1989031"/>
            <a:ext cx="239037" cy="20036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8" name="Прямоугольник 1057"/>
          <p:cNvSpPr/>
          <p:nvPr/>
        </p:nvSpPr>
        <p:spPr>
          <a:xfrm>
            <a:off x="4384958" y="2492213"/>
            <a:ext cx="222928" cy="2160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3" name="Прямоугольник 1062"/>
          <p:cNvSpPr/>
          <p:nvPr/>
        </p:nvSpPr>
        <p:spPr>
          <a:xfrm>
            <a:off x="4775542" y="2708969"/>
            <a:ext cx="230447" cy="231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13" y="1484870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923" y="1423147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818" y="1655031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308" y="206077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8" y="2708119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198" y="270849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807" y="2718464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131" y="328453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65" y="3140804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376" y="4072401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200" y="4220624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999" y="4076722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618" y="4221321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121" y="4854023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560" y="5517239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938" y="5029299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58" y="6021471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462" y="6381152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799" y="6350316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955" y="623768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662" y="5716946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08" y="2019503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78" y="1341323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658" y="271863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928" y="378924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848" y="407245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153" y="541865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73" y="6350203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863" y="4941138"/>
            <a:ext cx="2317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Текстовое поле 24"/>
          <p:cNvSpPr txBox="1"/>
          <p:nvPr/>
        </p:nvSpPr>
        <p:spPr>
          <a:xfrm>
            <a:off x="394970" y="332740"/>
            <a:ext cx="1913255" cy="5640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en-US" sz="1200" b="1">
                <a:solidFill>
                  <a:srgbClr val="FF0000"/>
                </a:solidFill>
              </a:rPr>
              <a:t>ВАЖНО</a:t>
            </a:r>
            <a:r>
              <a:rPr lang="en-US" altLang="ru-RU" sz="1200" b="1">
                <a:solidFill>
                  <a:srgbClr val="FF0000"/>
                </a:solidFill>
              </a:rPr>
              <a:t>!</a:t>
            </a:r>
          </a:p>
          <a:p>
            <a:endParaRPr lang="en-US" altLang="ru-RU" sz="12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/>
              <a:t>Игрок</a:t>
            </a:r>
            <a:r>
              <a:rPr lang="en-US" altLang="ru-RU" sz="1200"/>
              <a:t> </a:t>
            </a:r>
            <a:r>
              <a:rPr lang="en-US" altLang="en-US" sz="1200"/>
              <a:t>должен</a:t>
            </a:r>
            <a:r>
              <a:rPr lang="en-US" altLang="ru-RU" sz="1200"/>
              <a:t> </a:t>
            </a:r>
            <a:r>
              <a:rPr lang="en-US" altLang="en-US" sz="1200"/>
              <a:t>посетить</a:t>
            </a:r>
            <a:r>
              <a:rPr lang="en-US" altLang="ru-RU" sz="1200"/>
              <a:t> </a:t>
            </a:r>
            <a:r>
              <a:rPr lang="en-US" altLang="en-US" sz="1200"/>
              <a:t>все</a:t>
            </a:r>
            <a:r>
              <a:rPr lang="en-US" altLang="ru-RU" sz="1200"/>
              <a:t> </a:t>
            </a:r>
            <a:r>
              <a:rPr lang="en-US" altLang="en-US" sz="1200"/>
              <a:t>обекты</a:t>
            </a:r>
            <a:r>
              <a:rPr lang="en-US" altLang="ru-RU" sz="1200"/>
              <a:t> </a:t>
            </a:r>
            <a:r>
              <a:rPr lang="en-US" altLang="en-US" sz="1200"/>
              <a:t>выбранные</a:t>
            </a:r>
            <a:r>
              <a:rPr lang="en-US" altLang="ru-RU" sz="1200"/>
              <a:t> </a:t>
            </a:r>
            <a:r>
              <a:rPr lang="en-US" altLang="en-US" sz="1200"/>
              <a:t>им</a:t>
            </a:r>
            <a:r>
              <a:rPr lang="en-US" altLang="ru-RU" sz="1200"/>
              <a:t> </a:t>
            </a:r>
            <a:r>
              <a:rPr lang="en-US" altLang="en-US" sz="1200"/>
              <a:t>при</a:t>
            </a:r>
            <a:r>
              <a:rPr lang="en-US" altLang="ru-RU" sz="1200"/>
              <a:t> </a:t>
            </a:r>
            <a:r>
              <a:rPr lang="en-US" altLang="en-US" sz="1200"/>
              <a:t>жеребьевке</a:t>
            </a:r>
            <a:r>
              <a:rPr lang="en-US" altLang="ru-RU" sz="120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/>
              <a:t>Ходить</a:t>
            </a:r>
            <a:r>
              <a:rPr lang="en-US" altLang="ru-RU" sz="1200"/>
              <a:t> </a:t>
            </a:r>
            <a:r>
              <a:rPr lang="en-US" altLang="en-US" sz="1200"/>
              <a:t>может</a:t>
            </a:r>
            <a:r>
              <a:rPr lang="en-US" altLang="ru-RU" sz="1200"/>
              <a:t> </a:t>
            </a:r>
            <a:r>
              <a:rPr lang="en-US" altLang="en-US" sz="1200"/>
              <a:t>по</a:t>
            </a:r>
            <a:r>
              <a:rPr lang="en-US" altLang="ru-RU" sz="1200"/>
              <a:t> </a:t>
            </a:r>
            <a:r>
              <a:rPr lang="en-US" altLang="en-US" sz="1200"/>
              <a:t>часовой</a:t>
            </a:r>
            <a:r>
              <a:rPr lang="en-US" altLang="ru-RU" sz="1200"/>
              <a:t> </a:t>
            </a:r>
            <a:r>
              <a:rPr lang="en-US" altLang="en-US" sz="1200"/>
              <a:t>или</a:t>
            </a:r>
            <a:r>
              <a:rPr lang="en-US" altLang="ru-RU" sz="1200"/>
              <a:t> </a:t>
            </a:r>
            <a:r>
              <a:rPr lang="en-US" altLang="en-US" sz="1200"/>
              <a:t>против</a:t>
            </a:r>
            <a:r>
              <a:rPr lang="en-US" altLang="ru-RU" sz="1200"/>
              <a:t> </a:t>
            </a:r>
            <a:r>
              <a:rPr lang="en-US" altLang="en-US" sz="1200"/>
              <a:t>часовой</a:t>
            </a:r>
            <a:r>
              <a:rPr lang="en-US" altLang="ru-RU" sz="1200"/>
              <a:t> </a:t>
            </a:r>
            <a:r>
              <a:rPr lang="en-US" altLang="en-US" sz="1200"/>
              <a:t>стрелки</a:t>
            </a:r>
            <a:r>
              <a:rPr lang="en-US" altLang="ru-RU" sz="120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/>
              <a:t>В</a:t>
            </a:r>
            <a:r>
              <a:rPr lang="en-US" altLang="ru-RU" sz="1200"/>
              <a:t> </a:t>
            </a:r>
            <a:r>
              <a:rPr lang="en-US" altLang="en-US" sz="1200"/>
              <a:t>направлении</a:t>
            </a:r>
            <a:r>
              <a:rPr lang="en-US" altLang="ru-RU" sz="1200"/>
              <a:t> </a:t>
            </a:r>
            <a:r>
              <a:rPr lang="en-US" altLang="en-US" sz="1200"/>
              <a:t>к</a:t>
            </a:r>
            <a:r>
              <a:rPr lang="en-US" altLang="ru-RU" sz="1200"/>
              <a:t> </a:t>
            </a:r>
            <a:r>
              <a:rPr lang="en-US" altLang="en-US" sz="1200"/>
              <a:t>нужному</a:t>
            </a:r>
            <a:r>
              <a:rPr lang="en-US" altLang="ru-RU" sz="1200"/>
              <a:t> </a:t>
            </a:r>
            <a:r>
              <a:rPr lang="en-US" altLang="en-US" sz="1200"/>
              <a:t>обьекту</a:t>
            </a:r>
            <a:r>
              <a:rPr lang="en-US" altLang="ru-RU" sz="1200"/>
              <a:t> </a:t>
            </a:r>
            <a:r>
              <a:rPr lang="en-US" altLang="en-US" sz="1200"/>
              <a:t>можно</a:t>
            </a:r>
            <a:r>
              <a:rPr lang="en-US" altLang="ru-RU" sz="1200"/>
              <a:t> </a:t>
            </a:r>
            <a:r>
              <a:rPr lang="en-US" altLang="en-US" sz="1200"/>
              <a:t>использовать</a:t>
            </a:r>
            <a:r>
              <a:rPr lang="en-US" altLang="ru-RU" sz="1200"/>
              <a:t> </a:t>
            </a:r>
            <a:r>
              <a:rPr lang="en-US" altLang="en-US" sz="1200"/>
              <a:t>не</a:t>
            </a:r>
            <a:r>
              <a:rPr lang="en-US" altLang="ru-RU" sz="1200"/>
              <a:t> </a:t>
            </a:r>
            <a:r>
              <a:rPr lang="en-US" altLang="en-US" sz="1200"/>
              <a:t>все</a:t>
            </a:r>
            <a:r>
              <a:rPr lang="en-US" altLang="ru-RU" sz="1200"/>
              <a:t> </a:t>
            </a:r>
            <a:r>
              <a:rPr lang="en-US" altLang="en-US" sz="1200"/>
              <a:t>ходы</a:t>
            </a:r>
            <a:r>
              <a:rPr lang="en-US" altLang="ru-RU" sz="1200"/>
              <a:t>. </a:t>
            </a:r>
            <a:r>
              <a:rPr lang="en-US" altLang="en-US" sz="1200"/>
              <a:t>Не</a:t>
            </a:r>
            <a:r>
              <a:rPr lang="en-US" altLang="ru-RU" sz="1200"/>
              <a:t> </a:t>
            </a:r>
            <a:r>
              <a:rPr lang="en-US" altLang="en-US" sz="1200"/>
              <a:t>использованные</a:t>
            </a:r>
            <a:r>
              <a:rPr lang="en-US" altLang="ru-RU" sz="1200"/>
              <a:t> </a:t>
            </a:r>
            <a:r>
              <a:rPr lang="en-US" altLang="en-US" sz="1200"/>
              <a:t>ходы</a:t>
            </a:r>
            <a:r>
              <a:rPr lang="en-US" altLang="ru-RU" sz="1200"/>
              <a:t> </a:t>
            </a:r>
            <a:r>
              <a:rPr lang="en-US" altLang="en-US" sz="1200"/>
              <a:t>сгорают</a:t>
            </a:r>
            <a:r>
              <a:rPr lang="en-US" altLang="ru-RU" sz="120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/>
              <a:t>После каждого хода игрок отвечает на вопрос. При провильном ответе + 2 хода.</a:t>
            </a:r>
            <a:endParaRPr lang="en-US" altLang="ru-RU" sz="12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/>
              <a:t>За</a:t>
            </a:r>
            <a:r>
              <a:rPr lang="en-US" altLang="ru-RU" sz="1200"/>
              <a:t> </a:t>
            </a:r>
            <a:r>
              <a:rPr lang="en-US" altLang="en-US" sz="1200"/>
              <a:t>один</a:t>
            </a:r>
            <a:r>
              <a:rPr lang="en-US" altLang="ru-RU" sz="1200"/>
              <a:t> </a:t>
            </a:r>
            <a:r>
              <a:rPr lang="en-US" altLang="en-US" sz="1200"/>
              <a:t>ход</a:t>
            </a:r>
            <a:r>
              <a:rPr lang="en-US" altLang="ru-RU" sz="1200"/>
              <a:t> </a:t>
            </a:r>
            <a:r>
              <a:rPr lang="en-US" altLang="en-US" sz="1200"/>
              <a:t>может</a:t>
            </a:r>
            <a:r>
              <a:rPr lang="en-US" altLang="ru-RU" sz="1200"/>
              <a:t> </a:t>
            </a:r>
            <a:r>
              <a:rPr lang="en-US" altLang="en-US" sz="1200"/>
              <a:t>посетить</a:t>
            </a:r>
            <a:r>
              <a:rPr lang="en-US" altLang="ru-RU" sz="1200"/>
              <a:t> </a:t>
            </a:r>
            <a:r>
              <a:rPr lang="en-US" altLang="en-US" sz="1200"/>
              <a:t>только</a:t>
            </a:r>
            <a:r>
              <a:rPr lang="en-US" altLang="ru-RU" sz="1200"/>
              <a:t> </a:t>
            </a:r>
            <a:r>
              <a:rPr lang="en-US" altLang="en-US" sz="1200"/>
              <a:t>один</a:t>
            </a:r>
            <a:r>
              <a:rPr lang="en-US" altLang="ru-RU" sz="1200"/>
              <a:t> </a:t>
            </a:r>
            <a:r>
              <a:rPr lang="en-US" altLang="en-US" sz="1200"/>
              <a:t>обьект</a:t>
            </a:r>
            <a:r>
              <a:rPr lang="en-US" altLang="ru-RU" sz="1200"/>
              <a:t> </a:t>
            </a:r>
            <a:r>
              <a:rPr lang="en-US" altLang="en-US" sz="1200"/>
              <a:t>своего</a:t>
            </a:r>
            <a:r>
              <a:rPr lang="en-US" altLang="ru-RU" sz="1200"/>
              <a:t> </a:t>
            </a:r>
            <a:r>
              <a:rPr lang="en-US" altLang="en-US" sz="1200"/>
              <a:t>маршрута</a:t>
            </a:r>
            <a:r>
              <a:rPr lang="en-US" altLang="ru-RU" sz="120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/>
              <a:t>Как</a:t>
            </a:r>
            <a:r>
              <a:rPr lang="en-US" altLang="ru-RU" sz="1200"/>
              <a:t> </a:t>
            </a:r>
            <a:r>
              <a:rPr lang="en-US" altLang="en-US" sz="1200"/>
              <a:t>только</a:t>
            </a:r>
            <a:r>
              <a:rPr lang="en-US" altLang="ru-RU" sz="1200"/>
              <a:t> </a:t>
            </a:r>
            <a:r>
              <a:rPr lang="en-US" altLang="en-US" sz="1200"/>
              <a:t>игрок</a:t>
            </a:r>
            <a:r>
              <a:rPr lang="en-US" altLang="ru-RU" sz="1200"/>
              <a:t> </a:t>
            </a:r>
            <a:r>
              <a:rPr lang="en-US" altLang="en-US" sz="1200"/>
              <a:t>достиг</a:t>
            </a:r>
            <a:r>
              <a:rPr lang="en-US" altLang="ru-RU" sz="1200"/>
              <a:t> </a:t>
            </a:r>
            <a:r>
              <a:rPr lang="en-US" altLang="en-US" sz="1200"/>
              <a:t>оьект</a:t>
            </a:r>
            <a:r>
              <a:rPr lang="en-US" altLang="ru-RU" sz="1200"/>
              <a:t> </a:t>
            </a:r>
            <a:r>
              <a:rPr lang="en-US" altLang="en-US" sz="1200"/>
              <a:t>он</a:t>
            </a:r>
            <a:r>
              <a:rPr lang="en-US" altLang="ru-RU" sz="1200"/>
              <a:t> </a:t>
            </a:r>
            <a:r>
              <a:rPr lang="en-US" altLang="en-US" sz="1200"/>
              <a:t>сбрасывает</a:t>
            </a:r>
            <a:r>
              <a:rPr lang="en-US" altLang="ru-RU" sz="1200"/>
              <a:t> </a:t>
            </a:r>
            <a:r>
              <a:rPr lang="en-US" altLang="en-US" sz="1200"/>
              <a:t>карточку</a:t>
            </a:r>
            <a:r>
              <a:rPr lang="en-US" altLang="ru-RU" sz="120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/>
              <a:t>Выигравает</a:t>
            </a:r>
            <a:r>
              <a:rPr lang="en-US" altLang="ru-RU" sz="1200"/>
              <a:t> </a:t>
            </a:r>
            <a:r>
              <a:rPr lang="en-US" altLang="en-US" sz="1200"/>
              <a:t>тот</a:t>
            </a:r>
            <a:r>
              <a:rPr lang="en-US" altLang="ru-RU" sz="1200"/>
              <a:t> </a:t>
            </a:r>
            <a:r>
              <a:rPr lang="en-US" altLang="en-US" sz="1200"/>
              <a:t>кто</a:t>
            </a:r>
            <a:r>
              <a:rPr lang="en-US" altLang="ru-RU" sz="1200"/>
              <a:t> </a:t>
            </a:r>
            <a:r>
              <a:rPr lang="en-US" altLang="en-US" sz="1200"/>
              <a:t>первым</a:t>
            </a:r>
            <a:r>
              <a:rPr lang="en-US" altLang="ru-RU" sz="1200"/>
              <a:t> </a:t>
            </a:r>
            <a:r>
              <a:rPr lang="en-US" altLang="en-US" sz="1200"/>
              <a:t>посетит</a:t>
            </a:r>
            <a:r>
              <a:rPr lang="en-US" altLang="ru-RU" sz="1200"/>
              <a:t> </a:t>
            </a:r>
            <a:r>
              <a:rPr lang="en-US" altLang="en-US" sz="1200"/>
              <a:t>все</a:t>
            </a:r>
            <a:r>
              <a:rPr lang="en-US" altLang="ru-RU" sz="1200"/>
              <a:t> </a:t>
            </a:r>
            <a:r>
              <a:rPr lang="en-US" altLang="en-US" sz="1200"/>
              <a:t>свои</a:t>
            </a:r>
            <a:r>
              <a:rPr lang="en-US" altLang="ru-RU" sz="1200"/>
              <a:t> </a:t>
            </a:r>
            <a:r>
              <a:rPr lang="en-US" altLang="en-US" sz="1200"/>
              <a:t>обекты</a:t>
            </a:r>
            <a:r>
              <a:rPr lang="en-US" altLang="ru-RU" sz="1200"/>
              <a:t>!</a:t>
            </a:r>
            <a:endParaRPr lang="ru-RU" altLang="en-US" sz="1200"/>
          </a:p>
        </p:txBody>
      </p:sp>
    </p:spTree>
    <p:extLst>
      <p:ext uri="{BB962C8B-B14F-4D97-AF65-F5344CB8AC3E}">
        <p14:creationId xmlns:p14="http://schemas.microsoft.com/office/powerpoint/2010/main" val="24907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79922" y="-769382"/>
            <a:ext cx="3312369" cy="542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93"/>
          <a:stretch/>
        </p:blipFill>
        <p:spPr bwMode="auto">
          <a:xfrm>
            <a:off x="3995936" y="3933056"/>
            <a:ext cx="4602870" cy="245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728192" cy="327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22" y="2812807"/>
            <a:ext cx="1991706" cy="378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6780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39</TotalTime>
  <Words>564</Words>
  <Application>Microsoft Office PowerPoint</Application>
  <PresentationFormat>Экран (4:3)</PresentationFormat>
  <Paragraphs>90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Остин</vt:lpstr>
      <vt:lpstr>Настольная игра. ПУТЕШЕСТВИЕ ПО ХАБАРОВСКОМУ КРАЮ</vt:lpstr>
      <vt:lpstr>Настольная игра “Путешествие по Хабаровскому краю” </vt:lpstr>
      <vt:lpstr>Цель проекта</vt:lpstr>
      <vt:lpstr>Задачи: </vt:lpstr>
      <vt:lpstr>Состав и описание игры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Субботина-Васильева И.В.</cp:lastModifiedBy>
  <cp:revision>107</cp:revision>
  <dcterms:created xsi:type="dcterms:W3CDTF">2025-02-05T13:03:00Z</dcterms:created>
  <dcterms:modified xsi:type="dcterms:W3CDTF">2025-04-08T06:42:13Z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F5617925381D408684BD32D44482CDEC_12</vt:lpwstr>
  </property>
  <property fmtid="{D5CDD505-2E9C-101B-9397-08002B2CF9AE}" pid="3" name="KSOProductBuildVer">
    <vt:lpwstr>1049-12.2.0.20326</vt:lpwstr>
  </property>
</Properties>
</file>