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96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4080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348FD56-B8AF-4BFC-9BF8-E199AEB017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B46407E-883D-484B-B66E-63A4D75DE0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642BD-CF1C-4218-9C2D-9CB2FBAC17BF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CB0CB7E-A15C-4BBB-A10A-9B2E28021A2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9E2D7D1-E7C0-4AB2-A159-6D059A69FF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34990-15B1-4E93-9E63-3DB560177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36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30E3E-9733-452C-8A8D-23542B5F8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486E169-F90A-49AA-8DFE-15176200BB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BBCF81-D99C-4C2D-9A8A-5AC704823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009C69-FD11-48D5-984C-57D905983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624754-F838-4807-B1BB-B216AE1B6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085287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948AA-91B7-4F94-B27A-1191CF830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64C17C-9378-4FE2-BAD3-CC73E6DF7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30C71A-65B9-4350-939E-8A680CF47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8892AB-182B-41D6-BB3C-A769B7748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EFB817-F321-470B-87F7-055FB57CA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28531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0411F5B-634A-423D-8379-ACE167197D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732B12-8AB3-4463-930D-110C0FBF1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64C8F0-AC15-4E4A-91E7-D552201C3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22B5A1-69B9-408C-B321-88B044861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87584A-9B85-4BCF-9B47-692418667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276894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63808-45A2-41AC-A92A-43C16D67A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13FEFE-A1C8-46C4-BED8-C6F39E74F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C30847-C20D-464B-84F8-64C0F1C9F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0E086C-2729-4734-BCB1-2C1FEAEC3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ACF3A1-FF9C-4DBD-8D4F-4E63098E7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09151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C31ABF-3C3F-41D9-B982-5D6D94099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2AFB44-C02E-4E94-AC97-56AFC731D1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024804-1135-46D5-B6E2-E4C2F17A5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280913-40B9-4907-B1E8-545AFC4F6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484632-5510-4129-893A-4A3C5F8D6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30033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EFDF5-A70B-410B-AAE7-714A8C7AF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9E4AC0-71EA-4DE5-B5AA-BD89F140AB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983848-C966-4671-90D1-A96700DA38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BA2EE6-D8F0-4D68-8622-90EAF7953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DCE387-EA29-4BA2-B3B3-078D01297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D077F7-7CF2-4C8E-AF9D-CF044690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07577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F99274-F0EC-48E5-98BD-68C3E20ED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94BA99-E2EB-45C3-90C9-917FA2487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F8B38D-DCE7-4108-9C11-DE3F06F9D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66496F5-12F8-4025-BA71-CEC6068E1B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46756E1-BD4D-4B6F-9148-D32B534755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A0B39B-D479-467F-9FC2-AC1F137FA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05B01EF-DD29-4AF1-BD95-3594C2101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540317E-2C4E-491A-9095-44E80D8D7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12112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0B0C2B-D02F-4400-AC0C-17F66A738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1BB68E7-F5F7-4B64-B613-8BFADC95F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002E6E-8638-4DA8-B9BC-3EF4549E0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C48B74-0ACD-4CBF-ABCB-BD0B38048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96343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244D50-0554-42BA-880B-772F38850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4522D3-1993-4B27-9922-7D3914806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453BD8-4222-4825-8566-622AF8A5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93668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10B17C-FB40-405D-9DEC-2D2ABD850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F84FBE-011B-4ECB-A55A-687ACAB94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5936BC-8E21-4B8B-B47F-345894981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2067B4-C98A-4D56-8D83-75CBE9B23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020AB6-9D5A-4AE2-9AEE-2D7B035BC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940471-C76A-42C9-88E7-B5AEB3982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2894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AFF515-7C63-4D42-AD0A-6C46CDF01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5C9C04E-7FF8-4AB4-A0B5-913E23070C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29B930F-F8D7-4C20-A4E7-15BAF02F6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B84085-F1EB-433C-A385-19E09579A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401B16-D05B-495A-A4DE-CF43FC643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34E4E2-AAD9-4C6B-A9AB-04FC8D585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08060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D3EF6A-70D5-45F8-8B5C-FEAEB1C44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12B88E-B751-4471-95B7-2A2D85EEE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E44997-9DFE-4ED6-9E6E-8D69A8116C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85343-3723-4A50-B8C9-E543D9E7B52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771CDE-B06B-4CB1-85AD-E6AF974382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AF001E-B8EC-4147-A4B2-C1F008580C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3F6F5-9FF7-4F7E-A3C2-4FB7FC399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6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6A2531-1AA3-4225-BC26-60C733B827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963" y="1900237"/>
            <a:ext cx="10534650" cy="2307431"/>
          </a:xfrm>
        </p:spPr>
        <p:txBody>
          <a:bodyPr>
            <a:noAutofit/>
          </a:bodyPr>
          <a:lstStyle/>
          <a:p>
            <a:r>
              <a:rPr lang="ru-RU" sz="7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Генеалогическое древо моей семьи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54C7A0-C680-48F1-A9F7-E20552D74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1319" y="5386386"/>
            <a:ext cx="9144000" cy="1371600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35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Белоглазов Д.С., ученик 8 «Б» класса</a:t>
            </a:r>
          </a:p>
          <a:p>
            <a:pPr algn="r">
              <a:spcBef>
                <a:spcPts val="0"/>
              </a:spcBef>
            </a:pPr>
            <a:r>
              <a:rPr lang="ru-RU" sz="35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лицей «РИТМ»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EF31091E-B44E-4964-AACA-AF4A2DF02A49}"/>
              </a:ext>
            </a:extLst>
          </p:cNvPr>
          <p:cNvSpPr txBox="1">
            <a:spLocks/>
          </p:cNvSpPr>
          <p:nvPr/>
        </p:nvSpPr>
        <p:spPr>
          <a:xfrm>
            <a:off x="707231" y="509587"/>
            <a:ext cx="10670382" cy="1007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5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78836612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669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Уведомление о приеме раненого </a:t>
            </a:r>
            <a:r>
              <a:rPr lang="ru-RU" sz="5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Чепкасова</a:t>
            </a:r>
            <a: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Филарета Григорьевича</a:t>
            </a:r>
            <a:endParaRPr lang="ru-RU" sz="5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775687D-D3DD-40BD-BEDA-0E258969B64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184" y="1585913"/>
            <a:ext cx="2406240" cy="5185130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2C5AE9C-5B8D-4B81-A3BE-2D6D9520FFA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677" y="1585913"/>
            <a:ext cx="2776914" cy="5185130"/>
          </a:xfrm>
        </p:spPr>
      </p:pic>
    </p:spTree>
    <p:extLst>
      <p:ext uri="{BB962C8B-B14F-4D97-AF65-F5344CB8AC3E}">
        <p14:creationId xmlns:p14="http://schemas.microsoft.com/office/powerpoint/2010/main" val="55362671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9831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Мой прадед – </a:t>
            </a:r>
            <a:b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Игуменов Михаил Ефимович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4F76C74-2507-4312-9291-86A46D9C65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094" y="2018150"/>
            <a:ext cx="3086100" cy="4629151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0B9BBE2-CE21-4237-A3A8-FB7D6D2881A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5" y="2018151"/>
            <a:ext cx="3557587" cy="4624863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95704686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9831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Документы </a:t>
            </a:r>
            <a:r>
              <a:rPr lang="ru-RU" sz="60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Игуменова</a:t>
            </a: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М.Е.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D89E3C7F-4587-4F0F-8818-15B7086F39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25" y="2252494"/>
            <a:ext cx="5626485" cy="3755399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F5D67B82-9D32-4E63-B7A3-86D52D231FF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72" y="2252494"/>
            <a:ext cx="5636398" cy="3755399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15531109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08D70-EAA5-4425-A124-443C6D5AA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8257"/>
            <a:ext cx="10515600" cy="164306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«Память народа»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C3D2361-0E8A-4E99-A648-D2649648B196}"/>
              </a:ext>
            </a:extLst>
          </p:cNvPr>
          <p:cNvSpPr txBox="1">
            <a:spLocks/>
          </p:cNvSpPr>
          <p:nvPr/>
        </p:nvSpPr>
        <p:spPr>
          <a:xfrm>
            <a:off x="330992" y="6130131"/>
            <a:ext cx="11530013" cy="709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https://pamyat-naroda.ru/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AF42509-EF2C-4F5A-9980-1F5D1A41C4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29" y="1589882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33552320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9831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Мой прадед – </a:t>
            </a:r>
            <a:b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Белоглазов Петр Васильевич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97DA659-7F51-4483-8CBE-5FA6BA2D13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33" y="1927865"/>
            <a:ext cx="3386244" cy="4604316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5FCE2FD6-BCDB-4D07-B310-EDBE87FCD2C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368" y="1977686"/>
            <a:ext cx="6472593" cy="4582852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146445037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2443162"/>
          </a:xfrm>
        </p:spPr>
        <p:txBody>
          <a:bodyPr>
            <a:noAutofit/>
          </a:bodyPr>
          <a:lstStyle/>
          <a:p>
            <a:pPr algn="ctr">
              <a:lnSpc>
                <a:spcPts val="5000"/>
              </a:lnSpc>
            </a:pPr>
            <a: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Информация о Белоглазове П.В. </a:t>
            </a:r>
            <a:b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сайте «Память народа» и </a:t>
            </a:r>
            <a:b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военном билете</a:t>
            </a:r>
            <a:endParaRPr lang="ru-RU" sz="5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023E70C-F77E-4E4F-852D-54A3CA2A3D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8" y="2443163"/>
            <a:ext cx="2752221" cy="4149288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9" name="Объект 18">
            <a:extLst>
              <a:ext uri="{FF2B5EF4-FFF2-40B4-BE49-F238E27FC236}">
                <a16:creationId xmlns:a16="http://schemas.microsoft.com/office/drawing/2014/main" id="{7E2FF004-9E10-4A4B-A98F-9EC7B7F1BE7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66" y="2443162"/>
            <a:ext cx="5874733" cy="4149288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964284301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2870"/>
            <a:ext cx="12192000" cy="189309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Информация о Белоглазове В.В. </a:t>
            </a:r>
            <a:b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сайте «Память народа»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B55F5F6-6B5C-4886-9895-CF3244D7C2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279593"/>
            <a:ext cx="7966258" cy="4270490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7CCECCE-E1B7-4F46-ABE9-719711DB32C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708" y="2279593"/>
            <a:ext cx="2719754" cy="4270491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965192618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2484B-B09F-4578-B7A6-1565A9BDA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1" y="186531"/>
            <a:ext cx="1178004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Обнаруженное по фотографии сходство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8A1D70-C484-43A6-9D02-1946D6AFD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9817" y="1924050"/>
            <a:ext cx="3532184" cy="504825"/>
          </a:xfrm>
        </p:spPr>
        <p:txBody>
          <a:bodyPr>
            <a:noAutofit/>
          </a:bodyPr>
          <a:lstStyle/>
          <a:p>
            <a:r>
              <a:rPr lang="ru-RU" sz="36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Белоглазов Петр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6CC36A5-4964-4590-B786-A55F4793BA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57" y="2663446"/>
            <a:ext cx="2947134" cy="4007254"/>
          </a:xfr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A218591D-DA31-4552-BB2E-BB62ED84B3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61473" y="1924050"/>
            <a:ext cx="5183188" cy="504825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Белоглазов Василий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903A43A-6B70-4018-91ED-ADA7F5131A8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977" y="2663446"/>
            <a:ext cx="2670794" cy="4008023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36118558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2870"/>
            <a:ext cx="12192000" cy="189309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Мой троюродный брат – </a:t>
            </a:r>
            <a:b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Подъячий Максим Владимирович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7BD86DA-7D9B-48FC-94A8-4441094F6A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337" y="2039431"/>
            <a:ext cx="4164807" cy="4643944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46427499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2870"/>
            <a:ext cx="12192000" cy="189309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Парта Героя в школе № 10 </a:t>
            </a:r>
            <a:b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пос. Волочаевка-2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E1C4D74-0585-4A60-B7A7-20453384AF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640" y="2043113"/>
            <a:ext cx="6854973" cy="4624387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8945141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85BC61-0D4A-4731-9F42-0E798A5BF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906" y="679450"/>
            <a:ext cx="10515600" cy="204231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br>
              <a:rPr lang="ru-RU" sz="5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483D44A-8C60-45F0-A6E8-A2D0671A8BF1}"/>
              </a:ext>
            </a:extLst>
          </p:cNvPr>
          <p:cNvSpPr txBox="1">
            <a:spLocks/>
          </p:cNvSpPr>
          <p:nvPr/>
        </p:nvSpPr>
        <p:spPr>
          <a:xfrm>
            <a:off x="3786188" y="2217738"/>
            <a:ext cx="9805987" cy="3240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4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поисковый;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4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интервью;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4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анкетирование;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4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данных.</a:t>
            </a:r>
          </a:p>
        </p:txBody>
      </p:sp>
    </p:spTree>
    <p:extLst>
      <p:ext uri="{BB962C8B-B14F-4D97-AF65-F5344CB8AC3E}">
        <p14:creationId xmlns:p14="http://schemas.microsoft.com/office/powerpoint/2010/main" val="249322913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7367"/>
            <a:ext cx="12192000" cy="1701862"/>
          </a:xfrm>
        </p:spPr>
        <p:txBody>
          <a:bodyPr>
            <a:noAutofit/>
          </a:bodyPr>
          <a:lstStyle/>
          <a:p>
            <a:pPr algn="ctr"/>
            <a:r>
              <a:rPr lang="ru-RU" sz="5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Информация о с. Ерковцы Амурской области и его репрессированных жителях</a:t>
            </a:r>
            <a:endParaRPr lang="ru-RU" sz="5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E67010C-A27A-4736-87BF-3818B269DE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047" y="1664495"/>
            <a:ext cx="3139777" cy="5100635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62B5EC16-440B-4B2A-921F-947420A3464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219" y="1664495"/>
            <a:ext cx="3789387" cy="5100635"/>
          </a:xfrm>
        </p:spPr>
      </p:pic>
    </p:spTree>
    <p:extLst>
      <p:ext uri="{BB962C8B-B14F-4D97-AF65-F5344CB8AC3E}">
        <p14:creationId xmlns:p14="http://schemas.microsoft.com/office/powerpoint/2010/main" val="3214486516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2870"/>
            <a:ext cx="12192000" cy="2343149"/>
          </a:xfrm>
        </p:spPr>
        <p:txBody>
          <a:bodyPr>
            <a:noAutofit/>
          </a:bodyPr>
          <a:lstStyle/>
          <a:p>
            <a:pPr algn="ctr">
              <a:spcAft>
                <a:spcPts val="800"/>
              </a:spcAft>
            </a:pPr>
            <a:r>
              <a:rPr lang="ru-RU" sz="53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Репрессированный житель с. Ерковцы Гудым Степан Николаевич – </a:t>
            </a:r>
            <a:br>
              <a:rPr lang="ru-RU" sz="53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3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брат моей прабабушки Гудым П.Н.</a:t>
            </a:r>
            <a:endParaRPr lang="ru-RU" sz="5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258A58D-BDBA-4FD8-96BC-EEA584A7CC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439" y="2564606"/>
            <a:ext cx="7461635" cy="4200524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630257846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92001" cy="2182195"/>
          </a:xfrm>
        </p:spPr>
        <p:txBody>
          <a:bodyPr>
            <a:noAutofit/>
          </a:bodyPr>
          <a:lstStyle/>
          <a:p>
            <a:pPr algn="ctr"/>
            <a:r>
              <a:rPr lang="ru-RU" sz="53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Данные о Гудыме С.Н. </a:t>
            </a:r>
            <a:br>
              <a:rPr lang="ru-RU" sz="53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3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сайтах «Бессмертный барак» и «Открытый список»</a:t>
            </a:r>
            <a:endParaRPr lang="ru-RU" sz="5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85F8150-5C99-4B45-8BA2-7E09D4620DC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24" y="2943226"/>
            <a:ext cx="6457093" cy="2736056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D4F3024-B85A-406A-BF10-8651E04330C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25" y="2352173"/>
            <a:ext cx="4329113" cy="4368731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014070511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2001" cy="200025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Статистика по генеалогическому древу моей семьи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B52E553-2882-4B25-A0A3-44FB5D4255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921" y="2128838"/>
            <a:ext cx="1892034" cy="4443412"/>
          </a:xfrm>
        </p:spPr>
      </p:pic>
    </p:spTree>
    <p:extLst>
      <p:ext uri="{BB962C8B-B14F-4D97-AF65-F5344CB8AC3E}">
        <p14:creationId xmlns:p14="http://schemas.microsoft.com/office/powerpoint/2010/main" val="237220390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92001" cy="170991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Генеалогическое древо – </a:t>
            </a:r>
            <a:b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итог исследовательской работы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3865EE4-1D66-418E-9E8B-8999F7AA57D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059" y="1802437"/>
            <a:ext cx="7063100" cy="1626563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06997B1F-4210-48CC-84A0-51AC23396B7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729" y="3624771"/>
            <a:ext cx="4136690" cy="3105780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652720507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97217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«Не забывайте рода своего, прошлого своего, изучайте своих дедов и прадедов, работайте над закреплением их памяти...</a:t>
            </a:r>
            <a:b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Старайтесь записывать всё, что можете, </a:t>
            </a:r>
            <a:b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 прошлом рода, семьи, дома... </a:t>
            </a:r>
            <a:b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Пусть вся история рода будет закреплена в вашем доме и </a:t>
            </a:r>
            <a:b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пусть всё около вас будет напитано воспоминаниями...»</a:t>
            </a:r>
            <a:endParaRPr lang="ru-RU" sz="3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A6B8256-534E-4CE3-AEA1-329B809559B7}"/>
              </a:ext>
            </a:extLst>
          </p:cNvPr>
          <p:cNvSpPr txBox="1">
            <a:spLocks/>
          </p:cNvSpPr>
          <p:nvPr/>
        </p:nvSpPr>
        <p:spPr>
          <a:xfrm>
            <a:off x="3743325" y="5750718"/>
            <a:ext cx="8308181" cy="1014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2">
              <a:spcBef>
                <a:spcPts val="1800"/>
              </a:spcBef>
            </a:pP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Павел Флоренский, священник и философ</a:t>
            </a:r>
          </a:p>
        </p:txBody>
      </p:sp>
    </p:spTree>
    <p:extLst>
      <p:ext uri="{BB962C8B-B14F-4D97-AF65-F5344CB8AC3E}">
        <p14:creationId xmlns:p14="http://schemas.microsoft.com/office/powerpoint/2010/main" val="196858188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3B895-F5A6-4937-9B6C-B45998400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26"/>
            <a:ext cx="10515600" cy="66278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57E875E7-BAA1-4F8D-9F19-787851AAA42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60770"/>
            <a:ext cx="4737767" cy="2847822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CF556D9-858A-4E0D-AEA7-EF542D2518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066" y="960769"/>
            <a:ext cx="4696233" cy="2847823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5913E5-D139-4A86-9215-624C4848E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065" y="3967817"/>
            <a:ext cx="4696234" cy="282285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282CF95-E4A3-4A49-8610-DC4A6691EC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969524"/>
            <a:ext cx="4696235" cy="282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3334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08D70-EAA5-4425-A124-443C6D5AA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00026"/>
            <a:ext cx="10515600" cy="164306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Происхождение фамилии Белоглазов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24FDD3-232B-4AA3-8FAA-449C33588E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308" y="2129233"/>
            <a:ext cx="3685381" cy="3685381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C3D2361-0E8A-4E99-A648-D2649648B196}"/>
              </a:ext>
            </a:extLst>
          </p:cNvPr>
          <p:cNvSpPr txBox="1">
            <a:spLocks/>
          </p:cNvSpPr>
          <p:nvPr/>
        </p:nvSpPr>
        <p:spPr>
          <a:xfrm>
            <a:off x="330993" y="5948362"/>
            <a:ext cx="11530013" cy="709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https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://</a:t>
            </a:r>
            <a:r>
              <a:rPr lang="en-US" sz="3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familio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org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</a:t>
            </a:r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surnames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/14</a:t>
            </a:r>
            <a:r>
              <a:rPr lang="en-US" sz="3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fe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28</a:t>
            </a:r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2-</a:t>
            </a:r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564-4</a:t>
            </a:r>
            <a:r>
              <a:rPr lang="en-US" sz="3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acd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-9206-1</a:t>
            </a:r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ae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909</a:t>
            </a:r>
            <a:r>
              <a:rPr lang="en-US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97136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22491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7CE39-4E2C-4F05-8FA3-483637422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445"/>
            <a:ext cx="10515600" cy="156924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Генеалогическое древо – начальный вариант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F73548-8273-468D-B0C5-AF2E27ADEF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1" y="1748127"/>
            <a:ext cx="6660448" cy="4988428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36553694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CDE2FF-2F0B-4C45-AF90-6C176443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991" y="10319"/>
            <a:ext cx="11427621" cy="170736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для построения генеалогического древа онлайн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0043725-CA21-4612-B9F1-74CBFAB9F2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818" y="1900237"/>
            <a:ext cx="4170364" cy="4170364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B82B9B4-E355-4A92-AED1-3B2421A27BDE}"/>
              </a:ext>
            </a:extLst>
          </p:cNvPr>
          <p:cNvSpPr txBox="1">
            <a:spLocks/>
          </p:cNvSpPr>
          <p:nvPr/>
        </p:nvSpPr>
        <p:spPr>
          <a:xfrm>
            <a:off x="330992" y="6138069"/>
            <a:ext cx="11530013" cy="709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https://famiry.ru/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16843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F3E38-D989-4DD5-BC7E-DF68EA814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800"/>
            <a:ext cx="12192000" cy="107076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заполненного древа онлайн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8896B1-332E-4EA9-9AE0-26E926A1C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309" y="1221581"/>
            <a:ext cx="4086745" cy="5429251"/>
          </a:xfr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09819056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F3E38-D989-4DD5-BC7E-DF68EA814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800"/>
            <a:ext cx="12192000" cy="1856581"/>
          </a:xfrm>
        </p:spPr>
        <p:txBody>
          <a:bodyPr>
            <a:noAutofit/>
          </a:bodyPr>
          <a:lstStyle/>
          <a:p>
            <a:pPr algn="ctr"/>
            <a:r>
              <a:rPr lang="ru-RU" sz="5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прапрадед – </a:t>
            </a:r>
            <a:r>
              <a:rPr lang="ru-RU" sz="57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Чепкасов</a:t>
            </a:r>
            <a:r>
              <a:rPr lang="ru-RU" sz="5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Филарет</a:t>
            </a:r>
            <a:b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(крайний слева)</a:t>
            </a:r>
            <a:endParaRPr lang="ru-RU" sz="40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9CA07CA-D880-46EF-B3B4-40461D3B04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494" y="1971559"/>
            <a:ext cx="6426800" cy="4693559"/>
          </a:xfrm>
        </p:spPr>
      </p:pic>
    </p:spTree>
    <p:extLst>
      <p:ext uri="{BB962C8B-B14F-4D97-AF65-F5344CB8AC3E}">
        <p14:creationId xmlns:p14="http://schemas.microsoft.com/office/powerpoint/2010/main" val="150732357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1BD3C-D6F5-414B-A66F-5D5BDEFC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карточек древа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37CFB3C-0AE6-454F-8F3D-27A75959A7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43" y="1444101"/>
            <a:ext cx="6220017" cy="5170646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AE34706-3221-4D6C-B336-ADC5D760EBB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156" y="1444100"/>
            <a:ext cx="4836317" cy="5170646"/>
          </a:xfrm>
        </p:spPr>
      </p:pic>
    </p:spTree>
    <p:extLst>
      <p:ext uri="{BB962C8B-B14F-4D97-AF65-F5344CB8AC3E}">
        <p14:creationId xmlns:p14="http://schemas.microsoft.com/office/powerpoint/2010/main" val="219116064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TM02900743[[fn=Натуральные материалы]]</Template>
  <TotalTime>254</TotalTime>
  <Words>317</Words>
  <Application>Microsoft Office PowerPoint</Application>
  <PresentationFormat>Широкоэкранный</PresentationFormat>
  <Paragraphs>38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Генеалогическое древо моей семьи</vt:lpstr>
      <vt:lpstr>Методы исследования: </vt:lpstr>
      <vt:lpstr>Результаты анкетирования</vt:lpstr>
      <vt:lpstr>Происхождение фамилии Белоглазов</vt:lpstr>
      <vt:lpstr>Генеалогическое древо – начальный вариант</vt:lpstr>
      <vt:lpstr>Сайт для построения генеалогического древа онлайн</vt:lpstr>
      <vt:lpstr>Часть заполненного древа онлайн</vt:lpstr>
      <vt:lpstr>Мой прапрадед – Чепкасов Филарет (крайний слева)</vt:lpstr>
      <vt:lpstr>Заполнение карточек древа</vt:lpstr>
      <vt:lpstr>Уведомление о приеме раненого Чепкасова Филарета Григорьевича</vt:lpstr>
      <vt:lpstr>Мой прадед –  Игуменов Михаил Ефимович</vt:lpstr>
      <vt:lpstr>Документы Игуменова М.Е.</vt:lpstr>
      <vt:lpstr>Сайт «Память народа»</vt:lpstr>
      <vt:lpstr>Мой прадед –  Белоглазов Петр Васильевич</vt:lpstr>
      <vt:lpstr>Информация о Белоглазове П.В.  на сайте «Память народа» и  в военном билете</vt:lpstr>
      <vt:lpstr>Информация о Белоглазове В.В.  на сайте «Память народа»</vt:lpstr>
      <vt:lpstr>Обнаруженное по фотографии сходство</vt:lpstr>
      <vt:lpstr>Мой троюродный брат –  Подъячий Максим Владимирович</vt:lpstr>
      <vt:lpstr>Парта Героя в школе № 10  пос. Волочаевка-2</vt:lpstr>
      <vt:lpstr>Информация о с. Ерковцы Амурской области и его репрессированных жителях</vt:lpstr>
      <vt:lpstr>Репрессированный житель с. Ерковцы Гудым Степан Николаевич –  брат моей прабабушки Гудым П.Н.</vt:lpstr>
      <vt:lpstr>Данные о Гудыме С.Н.  на сайтах «Бессмертный барак» и «Открытый список»</vt:lpstr>
      <vt:lpstr>Статистика по генеалогическому древу моей семьи</vt:lpstr>
      <vt:lpstr>Генеалогическое древо –  итог исследовательской работы</vt:lpstr>
      <vt:lpstr>«Не забывайте рода своего, прошлого своего, изучайте своих дедов и прадедов, работайте над закреплением их памяти... Старайтесь записывать всё, что можете,  о прошлом рода, семьи, дома...  Пусть вся история рода будет закреплена в вашем доме и  пусть всё около вас будет напитано воспоминаниями...»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Генеалогическое древо моей семьи</dc:title>
  <dc:creator>New</dc:creator>
  <cp:lastModifiedBy>Денис</cp:lastModifiedBy>
  <cp:revision>42</cp:revision>
  <dcterms:created xsi:type="dcterms:W3CDTF">2025-04-08T12:16:01Z</dcterms:created>
  <dcterms:modified xsi:type="dcterms:W3CDTF">2025-04-10T05:38:41Z</dcterms:modified>
</cp:coreProperties>
</file>