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5D50"/>
    <a:srgbClr val="583E22"/>
    <a:srgbClr val="C7C7BF"/>
    <a:srgbClr val="518470"/>
    <a:srgbClr val="D8CF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48B9-CE6E-478F-AC7F-AAEDC9B3D03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055F3-6E29-4625-A403-3F901E684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682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48B9-CE6E-478F-AC7F-AAEDC9B3D03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055F3-6E29-4625-A403-3F901E684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304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48B9-CE6E-478F-AC7F-AAEDC9B3D03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055F3-6E29-4625-A403-3F901E684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971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48B9-CE6E-478F-AC7F-AAEDC9B3D03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055F3-6E29-4625-A403-3F901E684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18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48B9-CE6E-478F-AC7F-AAEDC9B3D03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055F3-6E29-4625-A403-3F901E684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38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48B9-CE6E-478F-AC7F-AAEDC9B3D03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055F3-6E29-4625-A403-3F901E684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1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48B9-CE6E-478F-AC7F-AAEDC9B3D03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055F3-6E29-4625-A403-3F901E684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390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48B9-CE6E-478F-AC7F-AAEDC9B3D03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055F3-6E29-4625-A403-3F901E684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060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48B9-CE6E-478F-AC7F-AAEDC9B3D03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055F3-6E29-4625-A403-3F901E684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194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48B9-CE6E-478F-AC7F-AAEDC9B3D03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055F3-6E29-4625-A403-3F901E684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679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E48B9-CE6E-478F-AC7F-AAEDC9B3D03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055F3-6E29-4625-A403-3F901E684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57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E48B9-CE6E-478F-AC7F-AAEDC9B3D03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055F3-6E29-4625-A403-3F901E684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708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C7C7BF"/>
            </a:gs>
            <a:gs pos="35000">
              <a:schemeClr val="accent6">
                <a:lumMod val="0"/>
                <a:lumOff val="100000"/>
              </a:schemeClr>
            </a:gs>
            <a:gs pos="100000">
              <a:srgbClr val="D8CFD6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767A9A0-88D2-0F65-5AD0-08FA761C17F4}"/>
              </a:ext>
            </a:extLst>
          </p:cNvPr>
          <p:cNvSpPr txBox="1"/>
          <p:nvPr/>
        </p:nvSpPr>
        <p:spPr>
          <a:xfrm>
            <a:off x="834390" y="1497330"/>
            <a:ext cx="74752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583E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Переработка бумаги</a:t>
            </a:r>
          </a:p>
          <a:p>
            <a:pPr algn="ctr"/>
            <a:r>
              <a:rPr lang="ru-RU" sz="4400" b="1" dirty="0">
                <a:solidFill>
                  <a:srgbClr val="583E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творчества </a:t>
            </a:r>
          </a:p>
          <a:p>
            <a:pPr algn="ctr"/>
            <a:r>
              <a:rPr lang="ru-RU" sz="4400" b="1" dirty="0">
                <a:solidFill>
                  <a:srgbClr val="583E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домашних условиях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F0A54C61-8C86-DCC3-CD59-DB1B9FBAAA76}"/>
              </a:ext>
            </a:extLst>
          </p:cNvPr>
          <p:cNvCxnSpPr/>
          <p:nvPr/>
        </p:nvCxnSpPr>
        <p:spPr>
          <a:xfrm>
            <a:off x="3097530" y="1417320"/>
            <a:ext cx="2697480" cy="0"/>
          </a:xfrm>
          <a:prstGeom prst="line">
            <a:avLst/>
          </a:prstGeom>
          <a:ln w="19050">
            <a:solidFill>
              <a:srgbClr val="583E2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A9C7ADD7-64F5-2F2D-6D62-D90F97EB041F}"/>
              </a:ext>
            </a:extLst>
          </p:cNvPr>
          <p:cNvCxnSpPr/>
          <p:nvPr/>
        </p:nvCxnSpPr>
        <p:spPr>
          <a:xfrm>
            <a:off x="3097530" y="3823961"/>
            <a:ext cx="2697480" cy="0"/>
          </a:xfrm>
          <a:prstGeom prst="line">
            <a:avLst/>
          </a:prstGeom>
          <a:ln w="19050">
            <a:solidFill>
              <a:srgbClr val="583E2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D4CC86B-B3F1-5483-98E2-DD233A0A4057}"/>
              </a:ext>
            </a:extLst>
          </p:cNvPr>
          <p:cNvSpPr txBox="1"/>
          <p:nvPr/>
        </p:nvSpPr>
        <p:spPr>
          <a:xfrm>
            <a:off x="3698876" y="1008637"/>
            <a:ext cx="1746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395D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 2025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1BEE7D-6DF0-B550-8050-23CC47389218}"/>
              </a:ext>
            </a:extLst>
          </p:cNvPr>
          <p:cNvSpPr txBox="1"/>
          <p:nvPr/>
        </p:nvSpPr>
        <p:spPr>
          <a:xfrm>
            <a:off x="1758034" y="4274820"/>
            <a:ext cx="53764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rgbClr val="395D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Исполнитель: ученица 10В класса МБОУ СОШ №30</a:t>
            </a:r>
          </a:p>
          <a:p>
            <a:pPr algn="ctr"/>
            <a:r>
              <a:rPr lang="ru-RU" b="1" dirty="0">
                <a:solidFill>
                  <a:srgbClr val="395D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Петухова Софья</a:t>
            </a:r>
          </a:p>
        </p:txBody>
      </p: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0DEF1996-D558-3B48-EBAD-23E618E8F4CB}"/>
              </a:ext>
            </a:extLst>
          </p:cNvPr>
          <p:cNvSpPr/>
          <p:nvPr/>
        </p:nvSpPr>
        <p:spPr>
          <a:xfrm>
            <a:off x="0" y="0"/>
            <a:ext cx="8903970" cy="6869779"/>
          </a:xfrm>
          <a:custGeom>
            <a:avLst/>
            <a:gdLst>
              <a:gd name="connsiteX0" fmla="*/ 0 w 8903970"/>
              <a:gd name="connsiteY0" fmla="*/ 4469130 h 6869779"/>
              <a:gd name="connsiteX1" fmla="*/ 2148840 w 8903970"/>
              <a:gd name="connsiteY1" fmla="*/ 6858000 h 6869779"/>
              <a:gd name="connsiteX2" fmla="*/ 4777740 w 8903970"/>
              <a:gd name="connsiteY2" fmla="*/ 5429250 h 6869779"/>
              <a:gd name="connsiteX3" fmla="*/ 6892290 w 8903970"/>
              <a:gd name="connsiteY3" fmla="*/ 6457950 h 6869779"/>
              <a:gd name="connsiteX4" fmla="*/ 8423910 w 8903970"/>
              <a:gd name="connsiteY4" fmla="*/ 5566410 h 6869779"/>
              <a:gd name="connsiteX5" fmla="*/ 8332470 w 8903970"/>
              <a:gd name="connsiteY5" fmla="*/ 3806190 h 6869779"/>
              <a:gd name="connsiteX6" fmla="*/ 8869680 w 8903970"/>
              <a:gd name="connsiteY6" fmla="*/ 2743200 h 6869779"/>
              <a:gd name="connsiteX7" fmla="*/ 8423910 w 8903970"/>
              <a:gd name="connsiteY7" fmla="*/ 1428750 h 6869779"/>
              <a:gd name="connsiteX8" fmla="*/ 8903970 w 8903970"/>
              <a:gd name="connsiteY8" fmla="*/ 0 h 686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03970" h="6869779">
                <a:moveTo>
                  <a:pt x="0" y="4469130"/>
                </a:moveTo>
                <a:cubicBezTo>
                  <a:pt x="676275" y="5583555"/>
                  <a:pt x="1352550" y="6697980"/>
                  <a:pt x="2148840" y="6858000"/>
                </a:cubicBezTo>
                <a:cubicBezTo>
                  <a:pt x="2945130" y="7018020"/>
                  <a:pt x="3987165" y="5495925"/>
                  <a:pt x="4777740" y="5429250"/>
                </a:cubicBezTo>
                <a:cubicBezTo>
                  <a:pt x="5568315" y="5362575"/>
                  <a:pt x="6284595" y="6435090"/>
                  <a:pt x="6892290" y="6457950"/>
                </a:cubicBezTo>
                <a:cubicBezTo>
                  <a:pt x="7499985" y="6480810"/>
                  <a:pt x="8183880" y="6008370"/>
                  <a:pt x="8423910" y="5566410"/>
                </a:cubicBezTo>
                <a:cubicBezTo>
                  <a:pt x="8663940" y="5124450"/>
                  <a:pt x="8258175" y="4276725"/>
                  <a:pt x="8332470" y="3806190"/>
                </a:cubicBezTo>
                <a:cubicBezTo>
                  <a:pt x="8406765" y="3335655"/>
                  <a:pt x="8854440" y="3139440"/>
                  <a:pt x="8869680" y="2743200"/>
                </a:cubicBezTo>
                <a:cubicBezTo>
                  <a:pt x="8884920" y="2346960"/>
                  <a:pt x="8418195" y="1885950"/>
                  <a:pt x="8423910" y="1428750"/>
                </a:cubicBezTo>
                <a:cubicBezTo>
                  <a:pt x="8429625" y="971550"/>
                  <a:pt x="8666797" y="485775"/>
                  <a:pt x="8903970" y="0"/>
                </a:cubicBezTo>
              </a:path>
            </a:pathLst>
          </a:custGeom>
          <a:noFill/>
          <a:ln>
            <a:solidFill>
              <a:srgbClr val="395D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970C8B58-FB13-9F4B-B1F3-47238B25351C}"/>
              </a:ext>
            </a:extLst>
          </p:cNvPr>
          <p:cNvSpPr/>
          <p:nvPr/>
        </p:nvSpPr>
        <p:spPr>
          <a:xfrm>
            <a:off x="11430" y="-4594"/>
            <a:ext cx="5749290" cy="1970554"/>
          </a:xfrm>
          <a:custGeom>
            <a:avLst/>
            <a:gdLst>
              <a:gd name="connsiteX0" fmla="*/ 0 w 5749290"/>
              <a:gd name="connsiteY0" fmla="*/ 1970554 h 1970554"/>
              <a:gd name="connsiteX1" fmla="*/ 1062990 w 5749290"/>
              <a:gd name="connsiteY1" fmla="*/ 1707664 h 1970554"/>
              <a:gd name="connsiteX2" fmla="*/ 1634490 w 5749290"/>
              <a:gd name="connsiteY2" fmla="*/ 918994 h 1970554"/>
              <a:gd name="connsiteX3" fmla="*/ 2823210 w 5749290"/>
              <a:gd name="connsiteY3" fmla="*/ 701824 h 1970554"/>
              <a:gd name="connsiteX4" fmla="*/ 3486150 w 5749290"/>
              <a:gd name="connsiteY4" fmla="*/ 4594 h 1970554"/>
              <a:gd name="connsiteX5" fmla="*/ 5109210 w 5749290"/>
              <a:gd name="connsiteY5" fmla="*/ 381784 h 1970554"/>
              <a:gd name="connsiteX6" fmla="*/ 5749290 w 5749290"/>
              <a:gd name="connsiteY6" fmla="*/ 16024 h 1970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49290" h="1970554">
                <a:moveTo>
                  <a:pt x="0" y="1970554"/>
                </a:moveTo>
                <a:cubicBezTo>
                  <a:pt x="395287" y="1926739"/>
                  <a:pt x="790575" y="1882924"/>
                  <a:pt x="1062990" y="1707664"/>
                </a:cubicBezTo>
                <a:cubicBezTo>
                  <a:pt x="1335405" y="1532404"/>
                  <a:pt x="1341120" y="1086634"/>
                  <a:pt x="1634490" y="918994"/>
                </a:cubicBezTo>
                <a:cubicBezTo>
                  <a:pt x="1927860" y="751354"/>
                  <a:pt x="2514600" y="854224"/>
                  <a:pt x="2823210" y="701824"/>
                </a:cubicBezTo>
                <a:cubicBezTo>
                  <a:pt x="3131820" y="549424"/>
                  <a:pt x="3105150" y="57934"/>
                  <a:pt x="3486150" y="4594"/>
                </a:cubicBezTo>
                <a:cubicBezTo>
                  <a:pt x="3867150" y="-48746"/>
                  <a:pt x="4732020" y="379879"/>
                  <a:pt x="5109210" y="381784"/>
                </a:cubicBezTo>
                <a:cubicBezTo>
                  <a:pt x="5486400" y="383689"/>
                  <a:pt x="5617845" y="199856"/>
                  <a:pt x="5749290" y="16024"/>
                </a:cubicBezTo>
              </a:path>
            </a:pathLst>
          </a:custGeom>
          <a:noFill/>
          <a:ln>
            <a:solidFill>
              <a:srgbClr val="395D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E6DB1156-7ECB-F74D-CD19-584EBF811C6F}"/>
              </a:ext>
            </a:extLst>
          </p:cNvPr>
          <p:cNvSpPr/>
          <p:nvPr/>
        </p:nvSpPr>
        <p:spPr>
          <a:xfrm>
            <a:off x="2240280" y="0"/>
            <a:ext cx="6903720" cy="1338021"/>
          </a:xfrm>
          <a:custGeom>
            <a:avLst/>
            <a:gdLst>
              <a:gd name="connsiteX0" fmla="*/ 0 w 6903720"/>
              <a:gd name="connsiteY0" fmla="*/ 0 h 1338021"/>
              <a:gd name="connsiteX1" fmla="*/ 1165860 w 6903720"/>
              <a:gd name="connsiteY1" fmla="*/ 914400 h 1338021"/>
              <a:gd name="connsiteX2" fmla="*/ 2343150 w 6903720"/>
              <a:gd name="connsiteY2" fmla="*/ 754380 h 1338021"/>
              <a:gd name="connsiteX3" fmla="*/ 3863340 w 6903720"/>
              <a:gd name="connsiteY3" fmla="*/ 1337310 h 1338021"/>
              <a:gd name="connsiteX4" fmla="*/ 4663440 w 6903720"/>
              <a:gd name="connsiteY4" fmla="*/ 617220 h 1338021"/>
              <a:gd name="connsiteX5" fmla="*/ 5897880 w 6903720"/>
              <a:gd name="connsiteY5" fmla="*/ 960120 h 1338021"/>
              <a:gd name="connsiteX6" fmla="*/ 6903720 w 6903720"/>
              <a:gd name="connsiteY6" fmla="*/ 617220 h 133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03720" h="1338021">
                <a:moveTo>
                  <a:pt x="0" y="0"/>
                </a:moveTo>
                <a:cubicBezTo>
                  <a:pt x="387667" y="394335"/>
                  <a:pt x="775335" y="788670"/>
                  <a:pt x="1165860" y="914400"/>
                </a:cubicBezTo>
                <a:cubicBezTo>
                  <a:pt x="1556385" y="1040130"/>
                  <a:pt x="1893570" y="683895"/>
                  <a:pt x="2343150" y="754380"/>
                </a:cubicBezTo>
                <a:cubicBezTo>
                  <a:pt x="2792730" y="824865"/>
                  <a:pt x="3476625" y="1360170"/>
                  <a:pt x="3863340" y="1337310"/>
                </a:cubicBezTo>
                <a:cubicBezTo>
                  <a:pt x="4250055" y="1314450"/>
                  <a:pt x="4324350" y="680085"/>
                  <a:pt x="4663440" y="617220"/>
                </a:cubicBezTo>
                <a:cubicBezTo>
                  <a:pt x="5002530" y="554355"/>
                  <a:pt x="5524500" y="960120"/>
                  <a:pt x="5897880" y="960120"/>
                </a:cubicBezTo>
                <a:cubicBezTo>
                  <a:pt x="6271260" y="960120"/>
                  <a:pt x="6587490" y="788670"/>
                  <a:pt x="6903720" y="617220"/>
                </a:cubicBezTo>
              </a:path>
            </a:pathLst>
          </a:custGeom>
          <a:noFill/>
          <a:ln w="22225">
            <a:solidFill>
              <a:srgbClr val="583E2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78298B19-4FDF-A37A-14ED-F80B0286F741}"/>
              </a:ext>
            </a:extLst>
          </p:cNvPr>
          <p:cNvSpPr/>
          <p:nvPr/>
        </p:nvSpPr>
        <p:spPr>
          <a:xfrm>
            <a:off x="11430" y="5487369"/>
            <a:ext cx="9109710" cy="1275521"/>
          </a:xfrm>
          <a:custGeom>
            <a:avLst/>
            <a:gdLst>
              <a:gd name="connsiteX0" fmla="*/ 0 w 9109710"/>
              <a:gd name="connsiteY0" fmla="*/ 410511 h 1275521"/>
              <a:gd name="connsiteX1" fmla="*/ 1463040 w 9109710"/>
              <a:gd name="connsiteY1" fmla="*/ 10461 h 1275521"/>
              <a:gd name="connsiteX2" fmla="*/ 3017520 w 9109710"/>
              <a:gd name="connsiteY2" fmla="*/ 787701 h 1275521"/>
              <a:gd name="connsiteX3" fmla="*/ 4274820 w 9109710"/>
              <a:gd name="connsiteY3" fmla="*/ 730551 h 1275521"/>
              <a:gd name="connsiteX4" fmla="*/ 6000750 w 9109710"/>
              <a:gd name="connsiteY4" fmla="*/ 1267761 h 1275521"/>
              <a:gd name="connsiteX5" fmla="*/ 7098030 w 9109710"/>
              <a:gd name="connsiteY5" fmla="*/ 261921 h 1275521"/>
              <a:gd name="connsiteX6" fmla="*/ 9109710 w 9109710"/>
              <a:gd name="connsiteY6" fmla="*/ 707691 h 1275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09710" h="1275521">
                <a:moveTo>
                  <a:pt x="0" y="410511"/>
                </a:moveTo>
                <a:cubicBezTo>
                  <a:pt x="480060" y="179053"/>
                  <a:pt x="960120" y="-52404"/>
                  <a:pt x="1463040" y="10461"/>
                </a:cubicBezTo>
                <a:cubicBezTo>
                  <a:pt x="1965960" y="73326"/>
                  <a:pt x="2548890" y="667686"/>
                  <a:pt x="3017520" y="787701"/>
                </a:cubicBezTo>
                <a:cubicBezTo>
                  <a:pt x="3486150" y="907716"/>
                  <a:pt x="3777615" y="650541"/>
                  <a:pt x="4274820" y="730551"/>
                </a:cubicBezTo>
                <a:cubicBezTo>
                  <a:pt x="4772025" y="810561"/>
                  <a:pt x="5530215" y="1345866"/>
                  <a:pt x="6000750" y="1267761"/>
                </a:cubicBezTo>
                <a:cubicBezTo>
                  <a:pt x="6471285" y="1189656"/>
                  <a:pt x="6579870" y="355266"/>
                  <a:pt x="7098030" y="261921"/>
                </a:cubicBezTo>
                <a:cubicBezTo>
                  <a:pt x="7616190" y="168576"/>
                  <a:pt x="8362950" y="438133"/>
                  <a:pt x="9109710" y="707691"/>
                </a:cubicBezTo>
              </a:path>
            </a:pathLst>
          </a:custGeom>
          <a:noFill/>
          <a:ln w="22225">
            <a:solidFill>
              <a:srgbClr val="583E2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862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741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04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25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" y="0"/>
            <a:ext cx="91422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418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488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505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133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53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137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091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5691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68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44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37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121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338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007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206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" y="0"/>
            <a:ext cx="914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2183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20</Words>
  <Application>Microsoft Macintosh PowerPoint</Application>
  <PresentationFormat>Экран (4:3)</PresentationFormat>
  <Paragraphs>6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PetuhovaYA</cp:lastModifiedBy>
  <cp:revision>5</cp:revision>
  <dcterms:created xsi:type="dcterms:W3CDTF">2023-03-04T08:45:04Z</dcterms:created>
  <dcterms:modified xsi:type="dcterms:W3CDTF">2025-02-14T12:26:37Z</dcterms:modified>
</cp:coreProperties>
</file>